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1"/>
  </p:sldMasterIdLst>
  <p:sldIdLst>
    <p:sldId id="256" r:id="rId2"/>
  </p:sldIdLst>
  <p:sldSz cx="20116800" cy="14630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 autoAdjust="0"/>
    <p:restoredTop sz="94660"/>
  </p:normalViewPr>
  <p:slideViewPr>
    <p:cSldViewPr snapToGrid="0">
      <p:cViewPr>
        <p:scale>
          <a:sx n="45" d="100"/>
          <a:sy n="45" d="100"/>
        </p:scale>
        <p:origin x="1928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8760" y="2394374"/>
            <a:ext cx="17099280" cy="5093547"/>
          </a:xfrm>
        </p:spPr>
        <p:txBody>
          <a:bodyPr anchor="b"/>
          <a:lstStyle>
            <a:lvl1pPr algn="ctr">
              <a:defRPr sz="1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4600" y="7684348"/>
            <a:ext cx="15087600" cy="3532292"/>
          </a:xfrm>
        </p:spPr>
        <p:txBody>
          <a:bodyPr/>
          <a:lstStyle>
            <a:lvl1pPr marL="0" indent="0" algn="ctr">
              <a:buNone/>
              <a:defRPr sz="5120"/>
            </a:lvl1pPr>
            <a:lvl2pPr marL="975345" indent="0" algn="ctr">
              <a:buNone/>
              <a:defRPr sz="4267"/>
            </a:lvl2pPr>
            <a:lvl3pPr marL="1950690" indent="0" algn="ctr">
              <a:buNone/>
              <a:defRPr sz="3840"/>
            </a:lvl3pPr>
            <a:lvl4pPr marL="2926034" indent="0" algn="ctr">
              <a:buNone/>
              <a:defRPr sz="3413"/>
            </a:lvl4pPr>
            <a:lvl5pPr marL="3901379" indent="0" algn="ctr">
              <a:buNone/>
              <a:defRPr sz="3413"/>
            </a:lvl5pPr>
            <a:lvl6pPr marL="4876724" indent="0" algn="ctr">
              <a:buNone/>
              <a:defRPr sz="3413"/>
            </a:lvl6pPr>
            <a:lvl7pPr marL="5852069" indent="0" algn="ctr">
              <a:buNone/>
              <a:defRPr sz="3413"/>
            </a:lvl7pPr>
            <a:lvl8pPr marL="6827413" indent="0" algn="ctr">
              <a:buNone/>
              <a:defRPr sz="3413"/>
            </a:lvl8pPr>
            <a:lvl9pPr marL="7802758" indent="0" algn="ctr">
              <a:buNone/>
              <a:defRPr sz="341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900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384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396086" y="778933"/>
            <a:ext cx="4337685" cy="123985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83031" y="778933"/>
            <a:ext cx="12761595" cy="123985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5253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6">
            <a:extLst>
              <a:ext uri="{FF2B5EF4-FFF2-40B4-BE49-F238E27FC236}">
                <a16:creationId xmlns:a16="http://schemas.microsoft.com/office/drawing/2014/main" id="{5FF14182-76DA-0A9C-DA3E-829C0FDB57E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20116800" cy="2133600"/>
          </a:xfrm>
          <a:prstGeom prst="rect">
            <a:avLst/>
          </a:prstGeom>
          <a:solidFill>
            <a:srgbClr val="002B5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33862" tIns="16930" rIns="33862" bIns="16930" anchor="ctr"/>
          <a:lstStyle/>
          <a:p>
            <a:pPr>
              <a:defRPr/>
            </a:pPr>
            <a:endParaRPr lang="en-US" sz="4112" dirty="0"/>
          </a:p>
        </p:txBody>
      </p:sp>
      <p:sp>
        <p:nvSpPr>
          <p:cNvPr id="9" name="Rectangle 33">
            <a:extLst>
              <a:ext uri="{FF2B5EF4-FFF2-40B4-BE49-F238E27FC236}">
                <a16:creationId xmlns:a16="http://schemas.microsoft.com/office/drawing/2014/main" id="{4ABC5D5A-F0EB-8D54-A885-E82DA1BB3BD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19104" y="2336800"/>
            <a:ext cx="6226627" cy="1188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33862" tIns="16930" rIns="33862" bIns="16930" anchor="ctr"/>
          <a:lstStyle/>
          <a:p>
            <a:pPr>
              <a:defRPr/>
            </a:pPr>
            <a:endParaRPr lang="en-US" sz="4112" dirty="0"/>
          </a:p>
        </p:txBody>
      </p:sp>
      <p:sp>
        <p:nvSpPr>
          <p:cNvPr id="10" name="Rectangle 33">
            <a:extLst>
              <a:ext uri="{FF2B5EF4-FFF2-40B4-BE49-F238E27FC236}">
                <a16:creationId xmlns:a16="http://schemas.microsoft.com/office/drawing/2014/main" id="{9155A174-F1A5-B338-1A53-7948543CA3C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943998" y="2336800"/>
            <a:ext cx="6226627" cy="1188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33862" tIns="16930" rIns="33862" bIns="16930" anchor="ctr"/>
          <a:lstStyle/>
          <a:p>
            <a:pPr>
              <a:defRPr/>
            </a:pPr>
            <a:endParaRPr lang="en-US" sz="4112" dirty="0"/>
          </a:p>
        </p:txBody>
      </p:sp>
      <p:sp>
        <p:nvSpPr>
          <p:cNvPr id="11" name="Rectangle 33">
            <a:extLst>
              <a:ext uri="{FF2B5EF4-FFF2-40B4-BE49-F238E27FC236}">
                <a16:creationId xmlns:a16="http://schemas.microsoft.com/office/drawing/2014/main" id="{C114582E-7B70-3326-63ED-8CA61D3AA0A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3468892" y="2336800"/>
            <a:ext cx="6226627" cy="1188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33862" tIns="16930" rIns="33862" bIns="16930" anchor="ctr"/>
          <a:lstStyle/>
          <a:p>
            <a:pPr>
              <a:defRPr/>
            </a:pPr>
            <a:endParaRPr lang="en-US" sz="4112" dirty="0"/>
          </a:p>
        </p:txBody>
      </p:sp>
    </p:spTree>
    <p:extLst>
      <p:ext uri="{BB962C8B-B14F-4D97-AF65-F5344CB8AC3E}">
        <p14:creationId xmlns:p14="http://schemas.microsoft.com/office/powerpoint/2010/main" val="126279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21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2554" y="3647444"/>
            <a:ext cx="17350740" cy="6085839"/>
          </a:xfrm>
        </p:spPr>
        <p:txBody>
          <a:bodyPr anchor="b"/>
          <a:lstStyle>
            <a:lvl1pPr>
              <a:defRPr sz="1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2554" y="9790858"/>
            <a:ext cx="17350740" cy="3200399"/>
          </a:xfrm>
        </p:spPr>
        <p:txBody>
          <a:bodyPr/>
          <a:lstStyle>
            <a:lvl1pPr marL="0" indent="0">
              <a:buNone/>
              <a:defRPr sz="5120">
                <a:solidFill>
                  <a:schemeClr val="tx1"/>
                </a:solidFill>
              </a:defRPr>
            </a:lvl1pPr>
            <a:lvl2pPr marL="975345" indent="0">
              <a:buNone/>
              <a:defRPr sz="4267">
                <a:solidFill>
                  <a:schemeClr val="tx1">
                    <a:tint val="75000"/>
                  </a:schemeClr>
                </a:solidFill>
              </a:defRPr>
            </a:lvl2pPr>
            <a:lvl3pPr marL="195069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3pPr>
            <a:lvl4pPr marL="2926034" indent="0">
              <a:buNone/>
              <a:defRPr sz="3413">
                <a:solidFill>
                  <a:schemeClr val="tx1">
                    <a:tint val="75000"/>
                  </a:schemeClr>
                </a:solidFill>
              </a:defRPr>
            </a:lvl4pPr>
            <a:lvl5pPr marL="3901379" indent="0">
              <a:buNone/>
              <a:defRPr sz="3413">
                <a:solidFill>
                  <a:schemeClr val="tx1">
                    <a:tint val="75000"/>
                  </a:schemeClr>
                </a:solidFill>
              </a:defRPr>
            </a:lvl5pPr>
            <a:lvl6pPr marL="4876724" indent="0">
              <a:buNone/>
              <a:defRPr sz="3413">
                <a:solidFill>
                  <a:schemeClr val="tx1">
                    <a:tint val="75000"/>
                  </a:schemeClr>
                </a:solidFill>
              </a:defRPr>
            </a:lvl6pPr>
            <a:lvl7pPr marL="5852069" indent="0">
              <a:buNone/>
              <a:defRPr sz="3413">
                <a:solidFill>
                  <a:schemeClr val="tx1">
                    <a:tint val="75000"/>
                  </a:schemeClr>
                </a:solidFill>
              </a:defRPr>
            </a:lvl7pPr>
            <a:lvl8pPr marL="6827413" indent="0">
              <a:buNone/>
              <a:defRPr sz="3413">
                <a:solidFill>
                  <a:schemeClr val="tx1">
                    <a:tint val="75000"/>
                  </a:schemeClr>
                </a:solidFill>
              </a:defRPr>
            </a:lvl8pPr>
            <a:lvl9pPr marL="7802758" indent="0">
              <a:buNone/>
              <a:defRPr sz="341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680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83030" y="3894667"/>
            <a:ext cx="8549640" cy="92828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184130" y="3894667"/>
            <a:ext cx="8549640" cy="92828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054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5650" y="778936"/>
            <a:ext cx="17350740" cy="282786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5652" y="3586481"/>
            <a:ext cx="8510348" cy="1757679"/>
          </a:xfrm>
        </p:spPr>
        <p:txBody>
          <a:bodyPr anchor="b"/>
          <a:lstStyle>
            <a:lvl1pPr marL="0" indent="0">
              <a:buNone/>
              <a:defRPr sz="5120" b="1"/>
            </a:lvl1pPr>
            <a:lvl2pPr marL="975345" indent="0">
              <a:buNone/>
              <a:defRPr sz="4267" b="1"/>
            </a:lvl2pPr>
            <a:lvl3pPr marL="1950690" indent="0">
              <a:buNone/>
              <a:defRPr sz="3840" b="1"/>
            </a:lvl3pPr>
            <a:lvl4pPr marL="2926034" indent="0">
              <a:buNone/>
              <a:defRPr sz="3413" b="1"/>
            </a:lvl4pPr>
            <a:lvl5pPr marL="3901379" indent="0">
              <a:buNone/>
              <a:defRPr sz="3413" b="1"/>
            </a:lvl5pPr>
            <a:lvl6pPr marL="4876724" indent="0">
              <a:buNone/>
              <a:defRPr sz="3413" b="1"/>
            </a:lvl6pPr>
            <a:lvl7pPr marL="5852069" indent="0">
              <a:buNone/>
              <a:defRPr sz="3413" b="1"/>
            </a:lvl7pPr>
            <a:lvl8pPr marL="6827413" indent="0">
              <a:buNone/>
              <a:defRPr sz="3413" b="1"/>
            </a:lvl8pPr>
            <a:lvl9pPr marL="7802758" indent="0">
              <a:buNone/>
              <a:defRPr sz="341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5652" y="5344160"/>
            <a:ext cx="8510348" cy="78604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184131" y="3586481"/>
            <a:ext cx="8552260" cy="1757679"/>
          </a:xfrm>
        </p:spPr>
        <p:txBody>
          <a:bodyPr anchor="b"/>
          <a:lstStyle>
            <a:lvl1pPr marL="0" indent="0">
              <a:buNone/>
              <a:defRPr sz="5120" b="1"/>
            </a:lvl1pPr>
            <a:lvl2pPr marL="975345" indent="0">
              <a:buNone/>
              <a:defRPr sz="4267" b="1"/>
            </a:lvl2pPr>
            <a:lvl3pPr marL="1950690" indent="0">
              <a:buNone/>
              <a:defRPr sz="3840" b="1"/>
            </a:lvl3pPr>
            <a:lvl4pPr marL="2926034" indent="0">
              <a:buNone/>
              <a:defRPr sz="3413" b="1"/>
            </a:lvl4pPr>
            <a:lvl5pPr marL="3901379" indent="0">
              <a:buNone/>
              <a:defRPr sz="3413" b="1"/>
            </a:lvl5pPr>
            <a:lvl6pPr marL="4876724" indent="0">
              <a:buNone/>
              <a:defRPr sz="3413" b="1"/>
            </a:lvl6pPr>
            <a:lvl7pPr marL="5852069" indent="0">
              <a:buNone/>
              <a:defRPr sz="3413" b="1"/>
            </a:lvl7pPr>
            <a:lvl8pPr marL="6827413" indent="0">
              <a:buNone/>
              <a:defRPr sz="3413" b="1"/>
            </a:lvl8pPr>
            <a:lvl9pPr marL="7802758" indent="0">
              <a:buNone/>
              <a:defRPr sz="341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184131" y="5344160"/>
            <a:ext cx="8552260" cy="78604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4/14/26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913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4/14/26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855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4/14/26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315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5650" y="975360"/>
            <a:ext cx="6488192" cy="3413760"/>
          </a:xfrm>
        </p:spPr>
        <p:txBody>
          <a:bodyPr anchor="b"/>
          <a:lstStyle>
            <a:lvl1pPr>
              <a:defRPr sz="68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52260" y="2106510"/>
            <a:ext cx="10184130" cy="10397067"/>
          </a:xfrm>
        </p:spPr>
        <p:txBody>
          <a:bodyPr/>
          <a:lstStyle>
            <a:lvl1pPr>
              <a:defRPr sz="6827"/>
            </a:lvl1pPr>
            <a:lvl2pPr>
              <a:defRPr sz="5973"/>
            </a:lvl2pPr>
            <a:lvl3pPr>
              <a:defRPr sz="5120"/>
            </a:lvl3pPr>
            <a:lvl4pPr>
              <a:defRPr sz="4267"/>
            </a:lvl4pPr>
            <a:lvl5pPr>
              <a:defRPr sz="4267"/>
            </a:lvl5pPr>
            <a:lvl6pPr>
              <a:defRPr sz="4267"/>
            </a:lvl6pPr>
            <a:lvl7pPr>
              <a:defRPr sz="4267"/>
            </a:lvl7pPr>
            <a:lvl8pPr>
              <a:defRPr sz="4267"/>
            </a:lvl8pPr>
            <a:lvl9pPr>
              <a:defRPr sz="42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85650" y="4389120"/>
            <a:ext cx="6488192" cy="8131388"/>
          </a:xfrm>
        </p:spPr>
        <p:txBody>
          <a:bodyPr/>
          <a:lstStyle>
            <a:lvl1pPr marL="0" indent="0">
              <a:buNone/>
              <a:defRPr sz="3413"/>
            </a:lvl1pPr>
            <a:lvl2pPr marL="975345" indent="0">
              <a:buNone/>
              <a:defRPr sz="2987"/>
            </a:lvl2pPr>
            <a:lvl3pPr marL="1950690" indent="0">
              <a:buNone/>
              <a:defRPr sz="2560"/>
            </a:lvl3pPr>
            <a:lvl4pPr marL="2926034" indent="0">
              <a:buNone/>
              <a:defRPr sz="2133"/>
            </a:lvl4pPr>
            <a:lvl5pPr marL="3901379" indent="0">
              <a:buNone/>
              <a:defRPr sz="2133"/>
            </a:lvl5pPr>
            <a:lvl6pPr marL="4876724" indent="0">
              <a:buNone/>
              <a:defRPr sz="2133"/>
            </a:lvl6pPr>
            <a:lvl7pPr marL="5852069" indent="0">
              <a:buNone/>
              <a:defRPr sz="2133"/>
            </a:lvl7pPr>
            <a:lvl8pPr marL="6827413" indent="0">
              <a:buNone/>
              <a:defRPr sz="2133"/>
            </a:lvl8pPr>
            <a:lvl9pPr marL="7802758" indent="0">
              <a:buNone/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6928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5650" y="975360"/>
            <a:ext cx="6488192" cy="3413760"/>
          </a:xfrm>
        </p:spPr>
        <p:txBody>
          <a:bodyPr anchor="b"/>
          <a:lstStyle>
            <a:lvl1pPr>
              <a:defRPr sz="68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552260" y="2106510"/>
            <a:ext cx="10184130" cy="10397067"/>
          </a:xfrm>
        </p:spPr>
        <p:txBody>
          <a:bodyPr anchor="t"/>
          <a:lstStyle>
            <a:lvl1pPr marL="0" indent="0">
              <a:buNone/>
              <a:defRPr sz="6827"/>
            </a:lvl1pPr>
            <a:lvl2pPr marL="975345" indent="0">
              <a:buNone/>
              <a:defRPr sz="5973"/>
            </a:lvl2pPr>
            <a:lvl3pPr marL="1950690" indent="0">
              <a:buNone/>
              <a:defRPr sz="5120"/>
            </a:lvl3pPr>
            <a:lvl4pPr marL="2926034" indent="0">
              <a:buNone/>
              <a:defRPr sz="4267"/>
            </a:lvl4pPr>
            <a:lvl5pPr marL="3901379" indent="0">
              <a:buNone/>
              <a:defRPr sz="4267"/>
            </a:lvl5pPr>
            <a:lvl6pPr marL="4876724" indent="0">
              <a:buNone/>
              <a:defRPr sz="4267"/>
            </a:lvl6pPr>
            <a:lvl7pPr marL="5852069" indent="0">
              <a:buNone/>
              <a:defRPr sz="4267"/>
            </a:lvl7pPr>
            <a:lvl8pPr marL="6827413" indent="0">
              <a:buNone/>
              <a:defRPr sz="4267"/>
            </a:lvl8pPr>
            <a:lvl9pPr marL="7802758" indent="0">
              <a:buNone/>
              <a:defRPr sz="42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85650" y="4389120"/>
            <a:ext cx="6488192" cy="8131388"/>
          </a:xfrm>
        </p:spPr>
        <p:txBody>
          <a:bodyPr/>
          <a:lstStyle>
            <a:lvl1pPr marL="0" indent="0">
              <a:buNone/>
              <a:defRPr sz="3413"/>
            </a:lvl1pPr>
            <a:lvl2pPr marL="975345" indent="0">
              <a:buNone/>
              <a:defRPr sz="2987"/>
            </a:lvl2pPr>
            <a:lvl3pPr marL="1950690" indent="0">
              <a:buNone/>
              <a:defRPr sz="2560"/>
            </a:lvl3pPr>
            <a:lvl4pPr marL="2926034" indent="0">
              <a:buNone/>
              <a:defRPr sz="2133"/>
            </a:lvl4pPr>
            <a:lvl5pPr marL="3901379" indent="0">
              <a:buNone/>
              <a:defRPr sz="2133"/>
            </a:lvl5pPr>
            <a:lvl6pPr marL="4876724" indent="0">
              <a:buNone/>
              <a:defRPr sz="2133"/>
            </a:lvl6pPr>
            <a:lvl7pPr marL="5852069" indent="0">
              <a:buNone/>
              <a:defRPr sz="2133"/>
            </a:lvl7pPr>
            <a:lvl8pPr marL="6827413" indent="0">
              <a:buNone/>
              <a:defRPr sz="2133"/>
            </a:lvl8pPr>
            <a:lvl9pPr marL="7802758" indent="0">
              <a:buNone/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4/14/26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498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83030" y="778936"/>
            <a:ext cx="17350740" cy="28278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3030" y="3894667"/>
            <a:ext cx="17350740" cy="9282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83030" y="13560217"/>
            <a:ext cx="4526280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5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4/14/26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663690" y="13560217"/>
            <a:ext cx="6789420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5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207490" y="13560217"/>
            <a:ext cx="4526280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5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36">
            <a:extLst>
              <a:ext uri="{FF2B5EF4-FFF2-40B4-BE49-F238E27FC236}">
                <a16:creationId xmlns:a16="http://schemas.microsoft.com/office/drawing/2014/main" id="{36C5B501-9394-8106-BD8B-86680C1BEDB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2133600"/>
            <a:ext cx="20116800" cy="12496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33862" tIns="16930" rIns="33862" bIns="16930" anchor="ctr"/>
          <a:lstStyle/>
          <a:p>
            <a:pPr>
              <a:defRPr/>
            </a:pPr>
            <a:endParaRPr lang="en-US" sz="4112" dirty="0"/>
          </a:p>
        </p:txBody>
      </p:sp>
      <p:sp>
        <p:nvSpPr>
          <p:cNvPr id="8" name="Rectangle 36">
            <a:extLst>
              <a:ext uri="{FF2B5EF4-FFF2-40B4-BE49-F238E27FC236}">
                <a16:creationId xmlns:a16="http://schemas.microsoft.com/office/drawing/2014/main" id="{15084922-4B29-7A88-6F6C-D1E4D6BF96A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20116800" cy="2133600"/>
          </a:xfrm>
          <a:prstGeom prst="rect">
            <a:avLst/>
          </a:prstGeom>
          <a:solidFill>
            <a:srgbClr val="002B5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33862" tIns="16930" rIns="33862" bIns="16930" anchor="ctr"/>
          <a:lstStyle/>
          <a:p>
            <a:pPr>
              <a:defRPr/>
            </a:pPr>
            <a:endParaRPr lang="en-US" sz="4112" dirty="0"/>
          </a:p>
        </p:txBody>
      </p:sp>
      <p:sp>
        <p:nvSpPr>
          <p:cNvPr id="9" name="Rectangle 33">
            <a:extLst>
              <a:ext uri="{FF2B5EF4-FFF2-40B4-BE49-F238E27FC236}">
                <a16:creationId xmlns:a16="http://schemas.microsoft.com/office/drawing/2014/main" id="{B8561D9F-5640-FC95-DF41-F7A70BD7020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19104" y="2336800"/>
            <a:ext cx="6226627" cy="1188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33862" tIns="16930" rIns="33862" bIns="16930" anchor="ctr"/>
          <a:lstStyle/>
          <a:p>
            <a:pPr>
              <a:defRPr/>
            </a:pPr>
            <a:endParaRPr lang="en-US" sz="4112" dirty="0"/>
          </a:p>
        </p:txBody>
      </p:sp>
      <p:sp>
        <p:nvSpPr>
          <p:cNvPr id="10" name="Rectangle 33">
            <a:extLst>
              <a:ext uri="{FF2B5EF4-FFF2-40B4-BE49-F238E27FC236}">
                <a16:creationId xmlns:a16="http://schemas.microsoft.com/office/drawing/2014/main" id="{8451F025-4FF7-5CB7-7F0B-E8F505C8FD1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943998" y="2336800"/>
            <a:ext cx="6226627" cy="1188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33862" tIns="16930" rIns="33862" bIns="16930" anchor="ctr"/>
          <a:lstStyle/>
          <a:p>
            <a:pPr>
              <a:defRPr/>
            </a:pPr>
            <a:endParaRPr lang="en-US" sz="4112" dirty="0"/>
          </a:p>
        </p:txBody>
      </p:sp>
      <p:sp>
        <p:nvSpPr>
          <p:cNvPr id="11" name="Rectangle 33">
            <a:extLst>
              <a:ext uri="{FF2B5EF4-FFF2-40B4-BE49-F238E27FC236}">
                <a16:creationId xmlns:a16="http://schemas.microsoft.com/office/drawing/2014/main" id="{F6132BC8-B31B-B346-22BE-F16C2F79088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3468892" y="2336800"/>
            <a:ext cx="6226627" cy="1188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33862" tIns="16930" rIns="33862" bIns="16930" anchor="ctr"/>
          <a:lstStyle/>
          <a:p>
            <a:pPr>
              <a:defRPr/>
            </a:pPr>
            <a:endParaRPr lang="en-US" sz="4112" dirty="0"/>
          </a:p>
        </p:txBody>
      </p:sp>
    </p:spTree>
    <p:extLst>
      <p:ext uri="{BB962C8B-B14F-4D97-AF65-F5344CB8AC3E}">
        <p14:creationId xmlns:p14="http://schemas.microsoft.com/office/powerpoint/2010/main" val="3692007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</p:sldLayoutIdLst>
  <p:txStyles>
    <p:titleStyle>
      <a:lvl1pPr algn="l" defTabSz="1950690" rtl="0" eaLnBrk="1" latinLnBrk="0" hangingPunct="1">
        <a:lnSpc>
          <a:spcPct val="90000"/>
        </a:lnSpc>
        <a:spcBef>
          <a:spcPct val="0"/>
        </a:spcBef>
        <a:buNone/>
        <a:defRPr sz="938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7672" indent="-487672" algn="l" defTabSz="1950690" rtl="0" eaLnBrk="1" latinLnBrk="0" hangingPunct="1">
        <a:lnSpc>
          <a:spcPct val="90000"/>
        </a:lnSpc>
        <a:spcBef>
          <a:spcPts val="2133"/>
        </a:spcBef>
        <a:buFont typeface="Arial" panose="020B0604020202020204" pitchFamily="34" charset="0"/>
        <a:buChar char="•"/>
        <a:defRPr sz="5973" kern="1200">
          <a:solidFill>
            <a:schemeClr val="tx1"/>
          </a:solidFill>
          <a:latin typeface="+mn-lt"/>
          <a:ea typeface="+mn-ea"/>
          <a:cs typeface="+mn-cs"/>
        </a:defRPr>
      </a:lvl1pPr>
      <a:lvl2pPr marL="1463017" indent="-487672" algn="l" defTabSz="19506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sz="5120" kern="1200">
          <a:solidFill>
            <a:schemeClr val="tx1"/>
          </a:solidFill>
          <a:latin typeface="+mn-lt"/>
          <a:ea typeface="+mn-ea"/>
          <a:cs typeface="+mn-cs"/>
        </a:defRPr>
      </a:lvl2pPr>
      <a:lvl3pPr marL="2438362" indent="-487672" algn="l" defTabSz="19506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3pPr>
      <a:lvl4pPr marL="3413707" indent="-487672" algn="l" defTabSz="19506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4pPr>
      <a:lvl5pPr marL="4389051" indent="-487672" algn="l" defTabSz="19506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5pPr>
      <a:lvl6pPr marL="5364396" indent="-487672" algn="l" defTabSz="19506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6pPr>
      <a:lvl7pPr marL="6339741" indent="-487672" algn="l" defTabSz="19506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7pPr>
      <a:lvl8pPr marL="7315086" indent="-487672" algn="l" defTabSz="19506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8pPr>
      <a:lvl9pPr marL="8290430" indent="-487672" algn="l" defTabSz="19506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50690" rtl="0" eaLnBrk="1" latinLnBrk="0" hangingPunct="1">
        <a:defRPr sz="3840" kern="1200">
          <a:solidFill>
            <a:schemeClr val="tx1"/>
          </a:solidFill>
          <a:latin typeface="+mn-lt"/>
          <a:ea typeface="+mn-ea"/>
          <a:cs typeface="+mn-cs"/>
        </a:defRPr>
      </a:lvl1pPr>
      <a:lvl2pPr marL="975345" algn="l" defTabSz="1950690" rtl="0" eaLnBrk="1" latinLnBrk="0" hangingPunct="1">
        <a:defRPr sz="3840" kern="1200">
          <a:solidFill>
            <a:schemeClr val="tx1"/>
          </a:solidFill>
          <a:latin typeface="+mn-lt"/>
          <a:ea typeface="+mn-ea"/>
          <a:cs typeface="+mn-cs"/>
        </a:defRPr>
      </a:lvl2pPr>
      <a:lvl3pPr marL="1950690" algn="l" defTabSz="1950690" rtl="0" eaLnBrk="1" latinLnBrk="0" hangingPunct="1">
        <a:defRPr sz="3840" kern="1200">
          <a:solidFill>
            <a:schemeClr val="tx1"/>
          </a:solidFill>
          <a:latin typeface="+mn-lt"/>
          <a:ea typeface="+mn-ea"/>
          <a:cs typeface="+mn-cs"/>
        </a:defRPr>
      </a:lvl3pPr>
      <a:lvl4pPr marL="2926034" algn="l" defTabSz="1950690" rtl="0" eaLnBrk="1" latinLnBrk="0" hangingPunct="1">
        <a:defRPr sz="3840" kern="1200">
          <a:solidFill>
            <a:schemeClr val="tx1"/>
          </a:solidFill>
          <a:latin typeface="+mn-lt"/>
          <a:ea typeface="+mn-ea"/>
          <a:cs typeface="+mn-cs"/>
        </a:defRPr>
      </a:lvl4pPr>
      <a:lvl5pPr marL="3901379" algn="l" defTabSz="1950690" rtl="0" eaLnBrk="1" latinLnBrk="0" hangingPunct="1">
        <a:defRPr sz="3840" kern="1200">
          <a:solidFill>
            <a:schemeClr val="tx1"/>
          </a:solidFill>
          <a:latin typeface="+mn-lt"/>
          <a:ea typeface="+mn-ea"/>
          <a:cs typeface="+mn-cs"/>
        </a:defRPr>
      </a:lvl5pPr>
      <a:lvl6pPr marL="4876724" algn="l" defTabSz="1950690" rtl="0" eaLnBrk="1" latinLnBrk="0" hangingPunct="1">
        <a:defRPr sz="3840" kern="1200">
          <a:solidFill>
            <a:schemeClr val="tx1"/>
          </a:solidFill>
          <a:latin typeface="+mn-lt"/>
          <a:ea typeface="+mn-ea"/>
          <a:cs typeface="+mn-cs"/>
        </a:defRPr>
      </a:lvl6pPr>
      <a:lvl7pPr marL="5852069" algn="l" defTabSz="1950690" rtl="0" eaLnBrk="1" latinLnBrk="0" hangingPunct="1">
        <a:defRPr sz="3840" kern="1200">
          <a:solidFill>
            <a:schemeClr val="tx1"/>
          </a:solidFill>
          <a:latin typeface="+mn-lt"/>
          <a:ea typeface="+mn-ea"/>
          <a:cs typeface="+mn-cs"/>
        </a:defRPr>
      </a:lvl7pPr>
      <a:lvl8pPr marL="6827413" algn="l" defTabSz="1950690" rtl="0" eaLnBrk="1" latinLnBrk="0" hangingPunct="1">
        <a:defRPr sz="3840" kern="1200">
          <a:solidFill>
            <a:schemeClr val="tx1"/>
          </a:solidFill>
          <a:latin typeface="+mn-lt"/>
          <a:ea typeface="+mn-ea"/>
          <a:cs typeface="+mn-cs"/>
        </a:defRPr>
      </a:lvl8pPr>
      <a:lvl9pPr marL="7802758" algn="l" defTabSz="1950690" rtl="0" eaLnBrk="1" latinLnBrk="0" hangingPunct="1">
        <a:defRPr sz="38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XXXX@fullerton.edu" TargetMode="Externa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C1AB288-3634-70C2-32CB-7060266271E1}"/>
              </a:ext>
            </a:extLst>
          </p:cNvPr>
          <p:cNvSpPr/>
          <p:nvPr/>
        </p:nvSpPr>
        <p:spPr>
          <a:xfrm>
            <a:off x="13489773" y="10716831"/>
            <a:ext cx="6206922" cy="380428"/>
          </a:xfrm>
          <a:prstGeom prst="rect">
            <a:avLst/>
          </a:prstGeom>
          <a:solidFill>
            <a:srgbClr val="002B54"/>
          </a:solidFill>
          <a:ln w="25400" cap="flat" cmpd="sng" algn="ctr">
            <a:solidFill>
              <a:srgbClr val="002B54"/>
            </a:solidFill>
            <a:prstDash val="solid"/>
          </a:ln>
          <a:effectLst/>
        </p:spPr>
        <p:txBody>
          <a:bodyPr lIns="34832" tIns="17416" rIns="34832" bIns="17416" rtlCol="0" anchor="ctr"/>
          <a:lstStyle/>
          <a:p>
            <a:pPr algn="ctr" defTabSz="1810962">
              <a:defRPr/>
            </a:pPr>
            <a:endParaRPr lang="en-US" sz="3525" kern="0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0725C65-1E96-4691-D61D-AA7FBECD51C6}"/>
              </a:ext>
            </a:extLst>
          </p:cNvPr>
          <p:cNvSpPr/>
          <p:nvPr/>
        </p:nvSpPr>
        <p:spPr>
          <a:xfrm>
            <a:off x="13489773" y="6538969"/>
            <a:ext cx="6206922" cy="380428"/>
          </a:xfrm>
          <a:prstGeom prst="rect">
            <a:avLst/>
          </a:prstGeom>
          <a:solidFill>
            <a:srgbClr val="002B54"/>
          </a:solidFill>
          <a:ln w="25400" cap="flat" cmpd="sng" algn="ctr">
            <a:solidFill>
              <a:srgbClr val="002B54"/>
            </a:solidFill>
            <a:prstDash val="solid"/>
          </a:ln>
          <a:effectLst/>
        </p:spPr>
        <p:txBody>
          <a:bodyPr lIns="34832" tIns="17416" rIns="34832" bIns="17416" rtlCol="0" anchor="ctr"/>
          <a:lstStyle/>
          <a:p>
            <a:pPr algn="ctr" defTabSz="1810962">
              <a:defRPr/>
            </a:pPr>
            <a:endParaRPr lang="en-US" sz="3525" kern="0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EB5634A-93CB-2E04-71B5-AB6D0A1400BB}"/>
              </a:ext>
            </a:extLst>
          </p:cNvPr>
          <p:cNvSpPr/>
          <p:nvPr/>
        </p:nvSpPr>
        <p:spPr>
          <a:xfrm>
            <a:off x="13489773" y="2345341"/>
            <a:ext cx="6206922" cy="380428"/>
          </a:xfrm>
          <a:prstGeom prst="rect">
            <a:avLst/>
          </a:prstGeom>
          <a:solidFill>
            <a:srgbClr val="002B54"/>
          </a:solidFill>
          <a:ln w="25400" cap="flat" cmpd="sng" algn="ctr">
            <a:solidFill>
              <a:srgbClr val="002B54"/>
            </a:solidFill>
            <a:prstDash val="solid"/>
          </a:ln>
          <a:effectLst/>
        </p:spPr>
        <p:txBody>
          <a:bodyPr lIns="34832" tIns="17416" rIns="34832" bIns="17416" rtlCol="0" anchor="ctr"/>
          <a:lstStyle/>
          <a:p>
            <a:pPr algn="ctr" defTabSz="1810962">
              <a:defRPr/>
            </a:pPr>
            <a:endParaRPr lang="en-US" sz="3525" kern="0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835E868-2F7D-442F-27C8-D15B69034584}"/>
              </a:ext>
            </a:extLst>
          </p:cNvPr>
          <p:cNvSpPr/>
          <p:nvPr/>
        </p:nvSpPr>
        <p:spPr>
          <a:xfrm>
            <a:off x="6947083" y="12655989"/>
            <a:ext cx="6206922" cy="380428"/>
          </a:xfrm>
          <a:prstGeom prst="rect">
            <a:avLst/>
          </a:prstGeom>
          <a:solidFill>
            <a:srgbClr val="002B54"/>
          </a:solidFill>
          <a:ln w="25400" cap="flat" cmpd="sng" algn="ctr">
            <a:solidFill>
              <a:srgbClr val="002B54"/>
            </a:solidFill>
            <a:prstDash val="solid"/>
          </a:ln>
          <a:effectLst/>
        </p:spPr>
        <p:txBody>
          <a:bodyPr lIns="34832" tIns="17416" rIns="34832" bIns="17416" rtlCol="0" anchor="ctr"/>
          <a:lstStyle/>
          <a:p>
            <a:pPr algn="ctr" defTabSz="1810962">
              <a:defRPr/>
            </a:pPr>
            <a:endParaRPr lang="en-US" sz="3525" kern="0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2C88222-405C-2BF7-36ED-6D767ADE4E34}"/>
              </a:ext>
            </a:extLst>
          </p:cNvPr>
          <p:cNvSpPr/>
          <p:nvPr/>
        </p:nvSpPr>
        <p:spPr>
          <a:xfrm>
            <a:off x="6947083" y="10716830"/>
            <a:ext cx="6206922" cy="380428"/>
          </a:xfrm>
          <a:prstGeom prst="rect">
            <a:avLst/>
          </a:prstGeom>
          <a:solidFill>
            <a:srgbClr val="002B54"/>
          </a:solidFill>
          <a:ln w="25400" cap="flat" cmpd="sng" algn="ctr">
            <a:solidFill>
              <a:srgbClr val="002B54"/>
            </a:solidFill>
            <a:prstDash val="solid"/>
          </a:ln>
          <a:effectLst/>
        </p:spPr>
        <p:txBody>
          <a:bodyPr lIns="34832" tIns="17416" rIns="34832" bIns="17416" rtlCol="0" anchor="ctr"/>
          <a:lstStyle/>
          <a:p>
            <a:pPr algn="ctr" defTabSz="1810962">
              <a:defRPr/>
            </a:pPr>
            <a:endParaRPr lang="en-US" sz="3525" kern="0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46A9048-ED43-D331-FBB2-0E8262905839}"/>
              </a:ext>
            </a:extLst>
          </p:cNvPr>
          <p:cNvSpPr/>
          <p:nvPr/>
        </p:nvSpPr>
        <p:spPr>
          <a:xfrm>
            <a:off x="6947083" y="6554734"/>
            <a:ext cx="6206922" cy="380428"/>
          </a:xfrm>
          <a:prstGeom prst="rect">
            <a:avLst/>
          </a:prstGeom>
          <a:solidFill>
            <a:srgbClr val="002B54"/>
          </a:solidFill>
          <a:ln w="25400" cap="flat" cmpd="sng" algn="ctr">
            <a:solidFill>
              <a:srgbClr val="002B54"/>
            </a:solidFill>
            <a:prstDash val="solid"/>
          </a:ln>
          <a:effectLst/>
        </p:spPr>
        <p:txBody>
          <a:bodyPr lIns="34832" tIns="17416" rIns="34832" bIns="17416" rtlCol="0" anchor="ctr"/>
          <a:lstStyle/>
          <a:p>
            <a:pPr algn="ctr" defTabSz="1810962">
              <a:defRPr/>
            </a:pPr>
            <a:endParaRPr lang="en-US" sz="3525" kern="0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94EF75C-2FCD-7B06-57FA-732BCD7006D9}"/>
              </a:ext>
            </a:extLst>
          </p:cNvPr>
          <p:cNvSpPr/>
          <p:nvPr/>
        </p:nvSpPr>
        <p:spPr>
          <a:xfrm>
            <a:off x="6947083" y="2345341"/>
            <a:ext cx="6206922" cy="380428"/>
          </a:xfrm>
          <a:prstGeom prst="rect">
            <a:avLst/>
          </a:prstGeom>
          <a:solidFill>
            <a:srgbClr val="002B54"/>
          </a:solidFill>
          <a:ln w="25400" cap="flat" cmpd="sng" algn="ctr">
            <a:solidFill>
              <a:srgbClr val="002B54"/>
            </a:solidFill>
            <a:prstDash val="solid"/>
          </a:ln>
          <a:effectLst/>
        </p:spPr>
        <p:txBody>
          <a:bodyPr lIns="34832" tIns="17416" rIns="34832" bIns="17416" rtlCol="0" anchor="ctr"/>
          <a:lstStyle/>
          <a:p>
            <a:pPr algn="ctr" defTabSz="1810962">
              <a:defRPr/>
            </a:pPr>
            <a:endParaRPr lang="en-US" sz="3525" kern="0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D98B076-6FD1-9E77-5E3D-CB057D9D66CE}"/>
              </a:ext>
            </a:extLst>
          </p:cNvPr>
          <p:cNvSpPr/>
          <p:nvPr/>
        </p:nvSpPr>
        <p:spPr>
          <a:xfrm>
            <a:off x="435925" y="10728120"/>
            <a:ext cx="6206922" cy="380428"/>
          </a:xfrm>
          <a:prstGeom prst="rect">
            <a:avLst/>
          </a:prstGeom>
          <a:solidFill>
            <a:srgbClr val="002B54"/>
          </a:solidFill>
          <a:ln w="25400" cap="flat" cmpd="sng" algn="ctr">
            <a:solidFill>
              <a:srgbClr val="002B54"/>
            </a:solidFill>
            <a:prstDash val="solid"/>
          </a:ln>
          <a:effectLst/>
        </p:spPr>
        <p:txBody>
          <a:bodyPr lIns="34832" tIns="17416" rIns="34832" bIns="17416" rtlCol="0" anchor="ctr"/>
          <a:lstStyle/>
          <a:p>
            <a:pPr algn="ctr" defTabSz="1810962">
              <a:defRPr/>
            </a:pPr>
            <a:endParaRPr lang="en-US" sz="3525" kern="0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139D318-D00A-2354-5318-AA272D6ABCC6}"/>
              </a:ext>
            </a:extLst>
          </p:cNvPr>
          <p:cNvSpPr/>
          <p:nvPr/>
        </p:nvSpPr>
        <p:spPr>
          <a:xfrm>
            <a:off x="435925" y="6559532"/>
            <a:ext cx="6206922" cy="380428"/>
          </a:xfrm>
          <a:prstGeom prst="rect">
            <a:avLst/>
          </a:prstGeom>
          <a:solidFill>
            <a:srgbClr val="002B54"/>
          </a:solidFill>
          <a:ln w="25400" cap="flat" cmpd="sng" algn="ctr">
            <a:solidFill>
              <a:srgbClr val="002B54"/>
            </a:solidFill>
            <a:prstDash val="solid"/>
          </a:ln>
          <a:effectLst/>
        </p:spPr>
        <p:txBody>
          <a:bodyPr lIns="34832" tIns="17416" rIns="34832" bIns="17416" rtlCol="0" anchor="ctr"/>
          <a:lstStyle/>
          <a:p>
            <a:pPr algn="ctr" defTabSz="1810962">
              <a:defRPr/>
            </a:pPr>
            <a:endParaRPr lang="en-US" sz="3525" kern="0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2" name="Text Placeholder 176">
            <a:extLst>
              <a:ext uri="{FF2B5EF4-FFF2-40B4-BE49-F238E27FC236}">
                <a16:creationId xmlns:a16="http://schemas.microsoft.com/office/drawing/2014/main" id="{76458B92-78AE-ABF8-A99F-9B24310BE99A}"/>
              </a:ext>
            </a:extLst>
          </p:cNvPr>
          <p:cNvSpPr txBox="1">
            <a:spLocks/>
          </p:cNvSpPr>
          <p:nvPr/>
        </p:nvSpPr>
        <p:spPr>
          <a:xfrm>
            <a:off x="8003822" y="109925"/>
            <a:ext cx="4109156" cy="1918406"/>
          </a:xfrm>
          <a:prstGeom prst="rect">
            <a:avLst/>
          </a:prstGeom>
        </p:spPr>
        <p:txBody>
          <a:bodyPr lIns="29025" tIns="14512" rIns="29025" bIns="14512"/>
          <a:lstStyle>
            <a:lvl1pPr marL="1371406" indent="-1371406" algn="ctr" defTabSz="3657082" rtl="0" eaLnBrk="1" latinLnBrk="0" hangingPunct="1">
              <a:spcBef>
                <a:spcPct val="20000"/>
              </a:spcBef>
              <a:buFontTx/>
              <a:buNone/>
              <a:defRPr sz="595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971380" indent="-1142837" algn="l" defTabSz="3657082" rtl="0" eaLnBrk="1" latinLnBrk="0" hangingPunct="1">
              <a:spcBef>
                <a:spcPct val="20000"/>
              </a:spcBef>
              <a:buFontTx/>
              <a:buNone/>
              <a:defRPr sz="5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571353" indent="-914272" algn="l" defTabSz="3657082" rtl="0" eaLnBrk="1" latinLnBrk="0" hangingPunct="1">
              <a:spcBef>
                <a:spcPct val="20000"/>
              </a:spcBef>
              <a:buFontTx/>
              <a:buNone/>
              <a:defRPr sz="5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399896" indent="-914272" algn="l" defTabSz="3657082" rtl="0" eaLnBrk="1" latinLnBrk="0" hangingPunct="1">
              <a:spcBef>
                <a:spcPct val="20000"/>
              </a:spcBef>
              <a:buFontTx/>
              <a:buNone/>
              <a:defRPr sz="5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28436" indent="-914272" algn="l" defTabSz="3657082" rtl="0" eaLnBrk="1" latinLnBrk="0" hangingPunct="1">
              <a:spcBef>
                <a:spcPct val="20000"/>
              </a:spcBef>
              <a:buFontTx/>
              <a:buNone/>
              <a:defRPr sz="5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056977" indent="-914272" algn="l" defTabSz="36570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885518" indent="-914272" algn="l" defTabSz="36570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714060" indent="-914272" algn="l" defTabSz="36570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542601" indent="-914272" algn="l" defTabSz="36570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3200" b="1" dirty="0">
                <a:solidFill>
                  <a:sysClr val="window" lastClr="FFFFFF"/>
                </a:solidFill>
                <a:latin typeface="Calibri"/>
              </a:rPr>
              <a:t>PROJECT TITLE</a:t>
            </a:r>
            <a:r>
              <a:rPr lang="en-US" sz="2666" dirty="0">
                <a:solidFill>
                  <a:sysClr val="window" lastClr="FFFFFF"/>
                </a:solidFill>
                <a:latin typeface="Calibri"/>
              </a:rPr>
              <a:t> </a:t>
            </a:r>
            <a:endParaRPr lang="pt-BR" sz="2645" dirty="0">
              <a:solidFill>
                <a:sysClr val="window" lastClr="FFFFFF"/>
              </a:solidFill>
              <a:latin typeface="Calibri"/>
            </a:endParaRPr>
          </a:p>
          <a:p>
            <a:pPr>
              <a:defRPr/>
            </a:pPr>
            <a:r>
              <a:rPr lang="pt-BR" sz="2645" dirty="0">
                <a:solidFill>
                  <a:sysClr val="window" lastClr="FFFFFF"/>
                </a:solidFill>
                <a:latin typeface="Calibri"/>
              </a:rPr>
              <a:t>Student Name(s)</a:t>
            </a:r>
          </a:p>
          <a:p>
            <a:pPr>
              <a:defRPr/>
            </a:pPr>
            <a:r>
              <a:rPr lang="pt-BR" sz="2645" dirty="0">
                <a:solidFill>
                  <a:sysClr val="window" lastClr="FFFFFF"/>
                </a:solidFill>
                <a:latin typeface="Calibri"/>
              </a:rPr>
              <a:t>Project Mentor(s): Dr. XXXX</a:t>
            </a:r>
          </a:p>
          <a:p>
            <a:pPr>
              <a:defRPr/>
            </a:pPr>
            <a:r>
              <a:rPr lang="en-US" sz="2134" dirty="0">
                <a:solidFill>
                  <a:sysClr val="window" lastClr="FFFFFF"/>
                </a:solidFill>
                <a:latin typeface="Calibri"/>
              </a:rPr>
              <a:t>XXX Department</a:t>
            </a:r>
            <a:endParaRPr lang="pt-BR" sz="2645" dirty="0">
              <a:solidFill>
                <a:srgbClr val="FFFF00"/>
              </a:solidFill>
              <a:latin typeface="Calibri"/>
            </a:endParaRPr>
          </a:p>
        </p:txBody>
      </p:sp>
      <p:sp>
        <p:nvSpPr>
          <p:cNvPr id="123" name="AutoShape 4" descr="Image result for SOLIDWORKS">
            <a:extLst>
              <a:ext uri="{FF2B5EF4-FFF2-40B4-BE49-F238E27FC236}">
                <a16:creationId xmlns:a16="http://schemas.microsoft.com/office/drawing/2014/main" id="{846C9AB7-14D9-E5E6-1BB6-9DE6042A144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-3588455" y="-64205"/>
            <a:ext cx="135466" cy="135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40640" tIns="20320" rIns="40640" bIns="20320" numCol="1" anchor="t" anchorCtr="0" compatLnSpc="1">
            <a:prstTxWarp prst="textNoShape">
              <a:avLst/>
            </a:prstTxWarp>
          </a:bodyPr>
          <a:lstStyle/>
          <a:p>
            <a:pPr defTabSz="1810962">
              <a:defRPr/>
            </a:pPr>
            <a:endParaRPr lang="en-US" sz="3525" kern="0">
              <a:solidFill>
                <a:prstClr val="black"/>
              </a:solidFill>
            </a:endParaRPr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9CCD080B-19A3-4114-B064-D7B439B78137}"/>
              </a:ext>
            </a:extLst>
          </p:cNvPr>
          <p:cNvSpPr/>
          <p:nvPr/>
        </p:nvSpPr>
        <p:spPr>
          <a:xfrm>
            <a:off x="435925" y="2345341"/>
            <a:ext cx="6206922" cy="380428"/>
          </a:xfrm>
          <a:prstGeom prst="rect">
            <a:avLst/>
          </a:prstGeom>
          <a:solidFill>
            <a:srgbClr val="002B54"/>
          </a:solidFill>
          <a:ln w="25400" cap="flat" cmpd="sng" algn="ctr">
            <a:solidFill>
              <a:srgbClr val="002B54"/>
            </a:solidFill>
            <a:prstDash val="solid"/>
          </a:ln>
          <a:effectLst/>
        </p:spPr>
        <p:txBody>
          <a:bodyPr lIns="34832" tIns="17416" rIns="34832" bIns="17416" rtlCol="0" anchor="ctr"/>
          <a:lstStyle/>
          <a:p>
            <a:pPr algn="ctr" defTabSz="1810962">
              <a:defRPr/>
            </a:pPr>
            <a:endParaRPr lang="en-US" sz="3525" kern="0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3D3B0ABC-EA24-B8DF-4EF3-448B6BE50785}"/>
              </a:ext>
            </a:extLst>
          </p:cNvPr>
          <p:cNvSpPr txBox="1"/>
          <p:nvPr/>
        </p:nvSpPr>
        <p:spPr>
          <a:xfrm>
            <a:off x="2417138" y="2341928"/>
            <a:ext cx="2440314" cy="377125"/>
          </a:xfrm>
          <a:prstGeom prst="rect">
            <a:avLst/>
          </a:prstGeom>
          <a:noFill/>
        </p:spPr>
        <p:txBody>
          <a:bodyPr wrap="square" lIns="34832" tIns="17416" rIns="34832" bIns="17416" rtlCol="0">
            <a:spAutoFit/>
          </a:bodyPr>
          <a:lstStyle/>
          <a:p>
            <a:pPr algn="ctr" defTabSz="1810962">
              <a:defRPr/>
            </a:pPr>
            <a:r>
              <a:rPr lang="en-US" sz="2222" kern="0" dirty="0">
                <a:solidFill>
                  <a:prstClr val="white"/>
                </a:solidFill>
                <a:cs typeface="Arial" panose="020B0604020202020204" pitchFamily="34" charset="0"/>
              </a:rPr>
              <a:t>Project Background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AE66F4A4-1FE8-AA4F-594F-A0C19BB2087A}"/>
              </a:ext>
            </a:extLst>
          </p:cNvPr>
          <p:cNvSpPr txBox="1"/>
          <p:nvPr/>
        </p:nvSpPr>
        <p:spPr>
          <a:xfrm>
            <a:off x="604678" y="2905026"/>
            <a:ext cx="586941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810962">
              <a:defRPr/>
            </a:pPr>
            <a:r>
              <a:rPr lang="en-US" sz="16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Put the information here needed to understand your project</a:t>
            </a:r>
          </a:p>
          <a:p>
            <a:pPr defTabSz="1810962">
              <a:defRPr/>
            </a:pPr>
            <a:endParaRPr lang="en-US" sz="1600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810962">
              <a:defRPr/>
            </a:pPr>
            <a:r>
              <a:rPr lang="en-US" sz="16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Consider that the people you present to might be from other ECS disciplines</a:t>
            </a:r>
          </a:p>
          <a:p>
            <a:pPr defTabSz="1810962">
              <a:defRPr/>
            </a:pPr>
            <a:endParaRPr lang="en-US" sz="1600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810962">
              <a:defRPr/>
            </a:pPr>
            <a:endParaRPr lang="en-US" sz="1600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AAA50500-F69B-9E9A-7041-0CACD5B6784C}"/>
              </a:ext>
            </a:extLst>
          </p:cNvPr>
          <p:cNvSpPr txBox="1"/>
          <p:nvPr/>
        </p:nvSpPr>
        <p:spPr>
          <a:xfrm>
            <a:off x="2296711" y="10743004"/>
            <a:ext cx="2485348" cy="377125"/>
          </a:xfrm>
          <a:prstGeom prst="rect">
            <a:avLst/>
          </a:prstGeom>
          <a:noFill/>
        </p:spPr>
        <p:txBody>
          <a:bodyPr wrap="square" lIns="34832" tIns="17416" rIns="34832" bIns="17416" rtlCol="0">
            <a:spAutoFit/>
          </a:bodyPr>
          <a:lstStyle/>
          <a:p>
            <a:pPr algn="ctr" defTabSz="1810962">
              <a:defRPr/>
            </a:pPr>
            <a:r>
              <a:rPr lang="en-US" sz="2222" kern="0" dirty="0">
                <a:solidFill>
                  <a:prstClr val="white"/>
                </a:solidFill>
                <a:cs typeface="Arial" panose="020B0604020202020204" pitchFamily="34" charset="0"/>
              </a:rPr>
              <a:t>Goals and Objectives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6D039A9E-1FDC-6777-F97B-E8E824FA110A}"/>
              </a:ext>
            </a:extLst>
          </p:cNvPr>
          <p:cNvSpPr txBox="1"/>
          <p:nvPr/>
        </p:nvSpPr>
        <p:spPr>
          <a:xfrm>
            <a:off x="604678" y="11296525"/>
            <a:ext cx="586941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810962">
              <a:defRPr/>
            </a:pPr>
            <a:r>
              <a:rPr lang="en-US" sz="16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product is the team creating to solve this problem?</a:t>
            </a:r>
          </a:p>
          <a:p>
            <a:pPr defTabSz="1810962">
              <a:defRPr/>
            </a:pPr>
            <a:endParaRPr lang="en-US" sz="1600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810962">
              <a:defRPr/>
            </a:pPr>
            <a:r>
              <a:rPr lang="en-US" sz="16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Outline the solution by discussing its high-level features</a:t>
            </a:r>
          </a:p>
          <a:p>
            <a:pPr defTabSz="1810962">
              <a:defRPr/>
            </a:pPr>
            <a:endParaRPr lang="en-US" sz="1600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810962">
              <a:defRPr/>
            </a:pPr>
            <a:r>
              <a:rPr lang="en-US" sz="16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State what makes the product innovative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3F061481-10E7-2EDA-7898-8C7937E03AF4}"/>
              </a:ext>
            </a:extLst>
          </p:cNvPr>
          <p:cNvSpPr txBox="1"/>
          <p:nvPr/>
        </p:nvSpPr>
        <p:spPr>
          <a:xfrm>
            <a:off x="2233892" y="6558480"/>
            <a:ext cx="2610986" cy="377125"/>
          </a:xfrm>
          <a:prstGeom prst="rect">
            <a:avLst/>
          </a:prstGeom>
          <a:noFill/>
        </p:spPr>
        <p:txBody>
          <a:bodyPr wrap="square" lIns="34832" tIns="17416" rIns="34832" bIns="17416" rtlCol="0">
            <a:spAutoFit/>
          </a:bodyPr>
          <a:lstStyle/>
          <a:p>
            <a:pPr algn="ctr" defTabSz="1810962">
              <a:defRPr/>
            </a:pPr>
            <a:r>
              <a:rPr lang="en-US" sz="2222" kern="0" dirty="0">
                <a:solidFill>
                  <a:prstClr val="white"/>
                </a:solidFill>
                <a:cs typeface="Arial" panose="020B0604020202020204" pitchFamily="34" charset="0"/>
              </a:rPr>
              <a:t>Problem Statement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46598A6B-F672-E26C-ECDC-381F46388C1A}"/>
              </a:ext>
            </a:extLst>
          </p:cNvPr>
          <p:cNvSpPr txBox="1"/>
          <p:nvPr/>
        </p:nvSpPr>
        <p:spPr>
          <a:xfrm>
            <a:off x="604678" y="7109255"/>
            <a:ext cx="58694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810962">
              <a:defRPr/>
            </a:pPr>
            <a:r>
              <a:rPr lang="en-US" sz="16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Motivation for the project</a:t>
            </a:r>
          </a:p>
          <a:p>
            <a:pPr defTabSz="1810962">
              <a:defRPr/>
            </a:pPr>
            <a:endParaRPr lang="en-US" sz="1600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810962">
              <a:defRPr/>
            </a:pPr>
            <a:r>
              <a:rPr lang="en-US" sz="16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problem are you solving?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7F484B64-8975-614D-0BB9-4689FF96955C}"/>
              </a:ext>
            </a:extLst>
          </p:cNvPr>
          <p:cNvSpPr txBox="1"/>
          <p:nvPr/>
        </p:nvSpPr>
        <p:spPr>
          <a:xfrm>
            <a:off x="8774867" y="2343792"/>
            <a:ext cx="2580108" cy="377125"/>
          </a:xfrm>
          <a:prstGeom prst="rect">
            <a:avLst/>
          </a:prstGeom>
          <a:noFill/>
        </p:spPr>
        <p:txBody>
          <a:bodyPr wrap="square" lIns="34832" tIns="17416" rIns="34832" bIns="17416" rtlCol="0">
            <a:spAutoFit/>
          </a:bodyPr>
          <a:lstStyle/>
          <a:p>
            <a:pPr algn="ctr" defTabSz="1810962">
              <a:defRPr/>
            </a:pPr>
            <a:r>
              <a:rPr lang="en-US" sz="2222" kern="0" dirty="0">
                <a:solidFill>
                  <a:prstClr val="white"/>
                </a:solidFill>
                <a:cs typeface="Arial" panose="020B0604020202020204" pitchFamily="34" charset="0"/>
              </a:rPr>
              <a:t>Design Requirements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761AB2A4-9561-7161-8CE1-EE595C37E434}"/>
              </a:ext>
            </a:extLst>
          </p:cNvPr>
          <p:cNvSpPr txBox="1"/>
          <p:nvPr/>
        </p:nvSpPr>
        <p:spPr>
          <a:xfrm>
            <a:off x="7136836" y="2902087"/>
            <a:ext cx="58694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810962">
              <a:defRPr/>
            </a:pPr>
            <a:r>
              <a:rPr lang="en-US" sz="16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Specify the design requirements here</a:t>
            </a:r>
          </a:p>
          <a:p>
            <a:pPr defTabSz="1810962">
              <a:defRPr/>
            </a:pPr>
            <a:endParaRPr lang="en-US" sz="1600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810962">
              <a:defRPr/>
            </a:pPr>
            <a:r>
              <a:rPr lang="en-US" sz="16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 the target user(s) kept in mind?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C03BA748-4708-6936-CE3E-DA95DA26ADC3}"/>
              </a:ext>
            </a:extLst>
          </p:cNvPr>
          <p:cNvSpPr txBox="1"/>
          <p:nvPr/>
        </p:nvSpPr>
        <p:spPr>
          <a:xfrm>
            <a:off x="8939762" y="6568972"/>
            <a:ext cx="2224274" cy="377125"/>
          </a:xfrm>
          <a:prstGeom prst="rect">
            <a:avLst/>
          </a:prstGeom>
          <a:noFill/>
        </p:spPr>
        <p:txBody>
          <a:bodyPr wrap="square" lIns="34832" tIns="17416" rIns="34832" bIns="17416" rtlCol="0">
            <a:spAutoFit/>
          </a:bodyPr>
          <a:lstStyle/>
          <a:p>
            <a:pPr algn="ctr" defTabSz="1810962">
              <a:defRPr/>
            </a:pPr>
            <a:r>
              <a:rPr lang="en-US" sz="2222" kern="0" dirty="0">
                <a:solidFill>
                  <a:prstClr val="white"/>
                </a:solidFill>
                <a:cs typeface="Arial" panose="020B0604020202020204" pitchFamily="34" charset="0"/>
              </a:rPr>
              <a:t>Methodology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BDD6E208-5B7F-E9A6-842C-2D5AF90FBC71}"/>
              </a:ext>
            </a:extLst>
          </p:cNvPr>
          <p:cNvSpPr txBox="1"/>
          <p:nvPr/>
        </p:nvSpPr>
        <p:spPr>
          <a:xfrm>
            <a:off x="7136837" y="7109255"/>
            <a:ext cx="58694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810962">
              <a:defRPr/>
            </a:pPr>
            <a:r>
              <a:rPr lang="en-US" sz="16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Put method and procedures here</a:t>
            </a:r>
          </a:p>
          <a:p>
            <a:pPr defTabSz="1810962">
              <a:defRPr/>
            </a:pPr>
            <a:endParaRPr lang="en-US" sz="1600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810962">
              <a:defRPr/>
            </a:pPr>
            <a:r>
              <a:rPr lang="en-US" sz="16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Consider using visuals like diagrams and/or flowcharts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8A87F788-3F8A-A6D5-38A5-EB8CE8D983D3}"/>
              </a:ext>
            </a:extLst>
          </p:cNvPr>
          <p:cNvSpPr txBox="1"/>
          <p:nvPr/>
        </p:nvSpPr>
        <p:spPr>
          <a:xfrm>
            <a:off x="15260810" y="2348662"/>
            <a:ext cx="2664845" cy="377125"/>
          </a:xfrm>
          <a:prstGeom prst="rect">
            <a:avLst/>
          </a:prstGeom>
          <a:noFill/>
        </p:spPr>
        <p:txBody>
          <a:bodyPr wrap="square" lIns="34832" tIns="17416" rIns="34832" bIns="17416" rtlCol="0">
            <a:spAutoFit/>
          </a:bodyPr>
          <a:lstStyle/>
          <a:p>
            <a:pPr algn="ctr" defTabSz="1810962">
              <a:defRPr/>
            </a:pPr>
            <a:r>
              <a:rPr lang="en-US" sz="2222" kern="0" dirty="0">
                <a:solidFill>
                  <a:prstClr val="white"/>
                </a:solidFill>
                <a:cs typeface="Arial" panose="020B0604020202020204" pitchFamily="34" charset="0"/>
              </a:rPr>
              <a:t>Results and Outcomes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A5079C19-293A-694A-D393-463BA565316D}"/>
              </a:ext>
            </a:extLst>
          </p:cNvPr>
          <p:cNvSpPr txBox="1"/>
          <p:nvPr/>
        </p:nvSpPr>
        <p:spPr>
          <a:xfrm>
            <a:off x="13642707" y="2898291"/>
            <a:ext cx="58694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810962">
              <a:defRPr/>
            </a:pPr>
            <a:r>
              <a:rPr lang="en-US" sz="16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Put results and outcomes here</a:t>
            </a:r>
          </a:p>
          <a:p>
            <a:pPr defTabSz="1810962">
              <a:defRPr/>
            </a:pPr>
            <a:endParaRPr lang="en-US" sz="1600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810962">
              <a:defRPr/>
            </a:pPr>
            <a:r>
              <a:rPr lang="en-US" sz="16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Consider using visuals like charts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B44F6AC1-4242-DC33-7C28-BFF834D1D2C8}"/>
              </a:ext>
            </a:extLst>
          </p:cNvPr>
          <p:cNvSpPr txBox="1"/>
          <p:nvPr/>
        </p:nvSpPr>
        <p:spPr>
          <a:xfrm>
            <a:off x="15348829" y="6538969"/>
            <a:ext cx="2242291" cy="377125"/>
          </a:xfrm>
          <a:prstGeom prst="rect">
            <a:avLst/>
          </a:prstGeom>
          <a:noFill/>
        </p:spPr>
        <p:txBody>
          <a:bodyPr wrap="square" lIns="34832" tIns="17416" rIns="34832" bIns="17416" rtlCol="0">
            <a:spAutoFit/>
          </a:bodyPr>
          <a:lstStyle/>
          <a:p>
            <a:pPr algn="ctr" defTabSz="1810962">
              <a:defRPr/>
            </a:pPr>
            <a:r>
              <a:rPr lang="en-US" sz="2222" kern="0" dirty="0">
                <a:solidFill>
                  <a:prstClr val="white"/>
                </a:solidFill>
                <a:cs typeface="Arial" panose="020B0604020202020204" pitchFamily="34" charset="0"/>
              </a:rPr>
              <a:t>Summary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9C9D4206-7FE8-54E9-7B76-166FBEA20141}"/>
              </a:ext>
            </a:extLst>
          </p:cNvPr>
          <p:cNvSpPr txBox="1"/>
          <p:nvPr/>
        </p:nvSpPr>
        <p:spPr>
          <a:xfrm>
            <a:off x="13668995" y="7109255"/>
            <a:ext cx="586941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810962">
              <a:defRPr/>
            </a:pPr>
            <a:r>
              <a:rPr lang="en-US" sz="16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did the team accomplish?</a:t>
            </a:r>
          </a:p>
          <a:p>
            <a:pPr defTabSz="1810962">
              <a:defRPr/>
            </a:pPr>
            <a:endParaRPr lang="en-US" sz="1600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810962">
              <a:defRPr/>
            </a:pPr>
            <a:r>
              <a:rPr lang="en-US" sz="16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did the prototype meet the needs and costs discussed earlier? (in the “goals and objectives” portion)</a:t>
            </a: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D73850CB-779F-5579-127A-563E7F7BF886}"/>
              </a:ext>
            </a:extLst>
          </p:cNvPr>
          <p:cNvSpPr txBox="1"/>
          <p:nvPr/>
        </p:nvSpPr>
        <p:spPr>
          <a:xfrm>
            <a:off x="15472088" y="10727067"/>
            <a:ext cx="2242291" cy="377125"/>
          </a:xfrm>
          <a:prstGeom prst="rect">
            <a:avLst/>
          </a:prstGeom>
          <a:noFill/>
        </p:spPr>
        <p:txBody>
          <a:bodyPr wrap="square" lIns="34832" tIns="17416" rIns="34832" bIns="17416" rtlCol="0">
            <a:spAutoFit/>
          </a:bodyPr>
          <a:lstStyle/>
          <a:p>
            <a:pPr algn="ctr" defTabSz="1810962">
              <a:defRPr/>
            </a:pPr>
            <a:r>
              <a:rPr lang="en-US" sz="2222" kern="0" dirty="0">
                <a:solidFill>
                  <a:prstClr val="white"/>
                </a:solidFill>
                <a:cs typeface="Arial" panose="020B0604020202020204" pitchFamily="34" charset="0"/>
              </a:rPr>
              <a:t>Future Directions</a:t>
            </a:r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14B443F7-AD3B-2533-9DB7-D192CB676B37}"/>
              </a:ext>
            </a:extLst>
          </p:cNvPr>
          <p:cNvSpPr txBox="1"/>
          <p:nvPr/>
        </p:nvSpPr>
        <p:spPr>
          <a:xfrm>
            <a:off x="13642707" y="11296525"/>
            <a:ext cx="586941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810962">
              <a:defRPr/>
            </a:pPr>
            <a:r>
              <a:rPr lang="en-US" sz="16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would the team do next to continue building this solution?</a:t>
            </a:r>
          </a:p>
          <a:p>
            <a:pPr defTabSz="1810962">
              <a:defRPr/>
            </a:pPr>
            <a:endParaRPr lang="en-US" sz="1600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810962">
              <a:defRPr/>
            </a:pPr>
            <a:r>
              <a:rPr lang="en-US" sz="16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changes would you make to the design?</a:t>
            </a:r>
          </a:p>
          <a:p>
            <a:pPr defTabSz="1810962">
              <a:defRPr/>
            </a:pPr>
            <a:endParaRPr lang="en-US" sz="1600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810962">
              <a:defRPr/>
            </a:pPr>
            <a:r>
              <a:rPr lang="en-US" sz="16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other uses might there be for the solution you’ve built (or parts of the solution)?</a:t>
            </a:r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4A98B5BD-4081-0B47-9A29-83841942844C}"/>
              </a:ext>
            </a:extLst>
          </p:cNvPr>
          <p:cNvSpPr txBox="1"/>
          <p:nvPr/>
        </p:nvSpPr>
        <p:spPr>
          <a:xfrm>
            <a:off x="8738162" y="10723057"/>
            <a:ext cx="2653517" cy="377125"/>
          </a:xfrm>
          <a:prstGeom prst="rect">
            <a:avLst/>
          </a:prstGeom>
          <a:noFill/>
        </p:spPr>
        <p:txBody>
          <a:bodyPr wrap="square" lIns="34832" tIns="17416" rIns="34832" bIns="17416" rtlCol="0">
            <a:spAutoFit/>
          </a:bodyPr>
          <a:lstStyle/>
          <a:p>
            <a:pPr algn="ctr" defTabSz="1810962">
              <a:defRPr/>
            </a:pPr>
            <a:r>
              <a:rPr lang="en-US" sz="2222" kern="0" dirty="0">
                <a:solidFill>
                  <a:prstClr val="white"/>
                </a:solidFill>
                <a:cs typeface="Arial" panose="020B0604020202020204" pitchFamily="34" charset="0"/>
              </a:rPr>
              <a:t>Acknowledgments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36377471-0976-3433-626E-500616045DE6}"/>
              </a:ext>
            </a:extLst>
          </p:cNvPr>
          <p:cNvSpPr txBox="1"/>
          <p:nvPr/>
        </p:nvSpPr>
        <p:spPr>
          <a:xfrm>
            <a:off x="7136836" y="11298186"/>
            <a:ext cx="586941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810962">
              <a:defRPr/>
            </a:pPr>
            <a:r>
              <a:rPr lang="en-US" sz="16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would like to thank CSUF ECS, faculty advisors, collaborators, …</a:t>
            </a:r>
          </a:p>
          <a:p>
            <a:pPr defTabSz="1810962">
              <a:defRPr/>
            </a:pPr>
            <a:endParaRPr lang="en-US" sz="1600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810962">
              <a:defRPr/>
            </a:pPr>
            <a:r>
              <a:rPr lang="en-US" sz="16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others here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88AC2614-271D-9DDC-A45C-C5CBBB416112}"/>
              </a:ext>
            </a:extLst>
          </p:cNvPr>
          <p:cNvSpPr txBox="1"/>
          <p:nvPr/>
        </p:nvSpPr>
        <p:spPr>
          <a:xfrm>
            <a:off x="8725140" y="12663562"/>
            <a:ext cx="2653517" cy="377125"/>
          </a:xfrm>
          <a:prstGeom prst="rect">
            <a:avLst/>
          </a:prstGeom>
          <a:noFill/>
        </p:spPr>
        <p:txBody>
          <a:bodyPr wrap="square" lIns="34832" tIns="17416" rIns="34832" bIns="17416" rtlCol="0">
            <a:spAutoFit/>
          </a:bodyPr>
          <a:lstStyle/>
          <a:p>
            <a:pPr algn="ctr" defTabSz="1810962">
              <a:defRPr/>
            </a:pPr>
            <a:r>
              <a:rPr lang="en-US" sz="2222" kern="0" dirty="0">
                <a:solidFill>
                  <a:prstClr val="white"/>
                </a:solidFill>
                <a:cs typeface="Arial" panose="020B0604020202020204" pitchFamily="34" charset="0"/>
              </a:rPr>
              <a:t>Project Mentor(s)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D583846C-CD64-F75B-2D5E-A312CABB5FE8}"/>
              </a:ext>
            </a:extLst>
          </p:cNvPr>
          <p:cNvSpPr txBox="1"/>
          <p:nvPr/>
        </p:nvSpPr>
        <p:spPr>
          <a:xfrm>
            <a:off x="7136836" y="13157323"/>
            <a:ext cx="586941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810962">
              <a:defRPr/>
            </a:pPr>
            <a:r>
              <a:rPr lang="en-US" sz="16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XXX </a:t>
            </a:r>
          </a:p>
          <a:p>
            <a:pPr algn="ctr" defTabSz="1810962">
              <a:defRPr/>
            </a:pPr>
            <a:r>
              <a:rPr lang="en-US" sz="16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 Department</a:t>
            </a:r>
          </a:p>
          <a:p>
            <a:pPr algn="ctr" defTabSz="1810962">
              <a:defRPr/>
            </a:pPr>
            <a:r>
              <a:rPr lang="en-US" sz="16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 State Fullerton</a:t>
            </a:r>
          </a:p>
          <a:p>
            <a:pPr algn="ctr" defTabSz="1810962">
              <a:defRPr/>
            </a:pPr>
            <a:r>
              <a:rPr lang="en-US" sz="16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XXXX@fullerton.edu</a:t>
            </a:r>
            <a:endParaRPr lang="en-US" sz="1600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 descr="A black and white logo&#10;&#10;AI-generated content may be incorrect.">
            <a:extLst>
              <a:ext uri="{FF2B5EF4-FFF2-40B4-BE49-F238E27FC236}">
                <a16:creationId xmlns:a16="http://schemas.microsoft.com/office/drawing/2014/main" id="{D5074126-53CD-E988-FAA5-B63197744E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30486" y="-142264"/>
            <a:ext cx="3819246" cy="226347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C15CAFE-CDF4-D6D6-A37D-182C1B7B559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420" y="818288"/>
            <a:ext cx="4062044" cy="702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28519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272</TotalTime>
  <Words>233</Words>
  <Application>Microsoft Macintosh PowerPoint</Application>
  <PresentationFormat>Custom</PresentationFormat>
  <Paragraphs>49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Faller, John (Kenneth)</dc:creator>
  <cp:lastModifiedBy>Guerrero, Zachary</cp:lastModifiedBy>
  <cp:revision>17</cp:revision>
  <dcterms:created xsi:type="dcterms:W3CDTF">2023-03-30T18:15:16Z</dcterms:created>
  <dcterms:modified xsi:type="dcterms:W3CDTF">2026-04-14T21:48:27Z</dcterms:modified>
</cp:coreProperties>
</file>