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4"/>
  </p:notesMasterIdLst>
  <p:sldIdLst>
    <p:sldId id="280" r:id="rId2"/>
    <p:sldId id="372" r:id="rId3"/>
  </p:sldIdLst>
  <p:sldSz cx="6400800" cy="4800600"/>
  <p:notesSz cx="6858000" cy="9144000"/>
  <p:custDataLst>
    <p:tags r:id="rId5"/>
  </p:custDataLst>
  <p:defaultTextStyle>
    <a:defPPr>
      <a:defRPr lang="en-US"/>
    </a:defPPr>
    <a:lvl1pPr marL="0" algn="l" defTabSz="537667" rtl="0" eaLnBrk="1" latinLnBrk="0" hangingPunct="1">
      <a:defRPr sz="1058" kern="1200">
        <a:solidFill>
          <a:schemeClr val="tx1"/>
        </a:solidFill>
        <a:latin typeface="+mn-lt"/>
        <a:ea typeface="+mn-ea"/>
        <a:cs typeface="+mn-cs"/>
      </a:defRPr>
    </a:lvl1pPr>
    <a:lvl2pPr marL="268834" algn="l" defTabSz="537667" rtl="0" eaLnBrk="1" latinLnBrk="0" hangingPunct="1">
      <a:defRPr sz="1058" kern="1200">
        <a:solidFill>
          <a:schemeClr val="tx1"/>
        </a:solidFill>
        <a:latin typeface="+mn-lt"/>
        <a:ea typeface="+mn-ea"/>
        <a:cs typeface="+mn-cs"/>
      </a:defRPr>
    </a:lvl2pPr>
    <a:lvl3pPr marL="537667" algn="l" defTabSz="537667" rtl="0" eaLnBrk="1" latinLnBrk="0" hangingPunct="1">
      <a:defRPr sz="1058" kern="1200">
        <a:solidFill>
          <a:schemeClr val="tx1"/>
        </a:solidFill>
        <a:latin typeface="+mn-lt"/>
        <a:ea typeface="+mn-ea"/>
        <a:cs typeface="+mn-cs"/>
      </a:defRPr>
    </a:lvl3pPr>
    <a:lvl4pPr marL="806501" algn="l" defTabSz="537667" rtl="0" eaLnBrk="1" latinLnBrk="0" hangingPunct="1">
      <a:defRPr sz="1058" kern="1200">
        <a:solidFill>
          <a:schemeClr val="tx1"/>
        </a:solidFill>
        <a:latin typeface="+mn-lt"/>
        <a:ea typeface="+mn-ea"/>
        <a:cs typeface="+mn-cs"/>
      </a:defRPr>
    </a:lvl4pPr>
    <a:lvl5pPr marL="1075334" algn="l" defTabSz="537667" rtl="0" eaLnBrk="1" latinLnBrk="0" hangingPunct="1">
      <a:defRPr sz="1058" kern="1200">
        <a:solidFill>
          <a:schemeClr val="tx1"/>
        </a:solidFill>
        <a:latin typeface="+mn-lt"/>
        <a:ea typeface="+mn-ea"/>
        <a:cs typeface="+mn-cs"/>
      </a:defRPr>
    </a:lvl5pPr>
    <a:lvl6pPr marL="1344168" algn="l" defTabSz="537667" rtl="0" eaLnBrk="1" latinLnBrk="0" hangingPunct="1">
      <a:defRPr sz="1058" kern="1200">
        <a:solidFill>
          <a:schemeClr val="tx1"/>
        </a:solidFill>
        <a:latin typeface="+mn-lt"/>
        <a:ea typeface="+mn-ea"/>
        <a:cs typeface="+mn-cs"/>
      </a:defRPr>
    </a:lvl6pPr>
    <a:lvl7pPr marL="1613002" algn="l" defTabSz="537667" rtl="0" eaLnBrk="1" latinLnBrk="0" hangingPunct="1">
      <a:defRPr sz="1058" kern="1200">
        <a:solidFill>
          <a:schemeClr val="tx1"/>
        </a:solidFill>
        <a:latin typeface="+mn-lt"/>
        <a:ea typeface="+mn-ea"/>
        <a:cs typeface="+mn-cs"/>
      </a:defRPr>
    </a:lvl7pPr>
    <a:lvl8pPr marL="1881835" algn="l" defTabSz="537667" rtl="0" eaLnBrk="1" latinLnBrk="0" hangingPunct="1">
      <a:defRPr sz="1058" kern="1200">
        <a:solidFill>
          <a:schemeClr val="tx1"/>
        </a:solidFill>
        <a:latin typeface="+mn-lt"/>
        <a:ea typeface="+mn-ea"/>
        <a:cs typeface="+mn-cs"/>
      </a:defRPr>
    </a:lvl8pPr>
    <a:lvl9pPr marL="2150669" algn="l" defTabSz="537667" rtl="0" eaLnBrk="1" latinLnBrk="0" hangingPunct="1">
      <a:defRPr sz="105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DF18680-E054-41AD-8BC1-D1AEF772440D}">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36" autoAdjust="0"/>
    <p:restoredTop sz="89069" autoAdjust="0"/>
  </p:normalViewPr>
  <p:slideViewPr>
    <p:cSldViewPr snapToGrid="0" showGuides="1">
      <p:cViewPr varScale="1">
        <p:scale>
          <a:sx n="119" d="100"/>
          <a:sy n="119" d="100"/>
        </p:scale>
        <p:origin x="1374" y="10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Verdana" panose="020B060403050404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Verdana" panose="020B0604030504040204" pitchFamily="34" charset="0"/>
              </a:defRPr>
            </a:lvl1pPr>
          </a:lstStyle>
          <a:p>
            <a:fld id="{635E5181-CEC9-49C9-AE2F-31A35049DD97}" type="datetimeFigureOut">
              <a:rPr lang="en-US" smtClean="0"/>
              <a:pPr/>
              <a:t>9/23/2020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Verdana" panose="020B060403050404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Verdana" panose="020B0604030504040204" pitchFamily="34" charset="0"/>
              </a:defRPr>
            </a:lvl1pPr>
          </a:lstStyle>
          <a:p>
            <a:fld id="{BF4803AB-2594-4B0A-8DC3-A3880FE8631C}" type="slidenum">
              <a:rPr lang="en-US" smtClean="0"/>
              <a:pPr/>
              <a:t>‹#›</a:t>
            </a:fld>
            <a:endParaRPr lang="en-US" dirty="0"/>
          </a:p>
        </p:txBody>
      </p:sp>
    </p:spTree>
    <p:extLst>
      <p:ext uri="{BB962C8B-B14F-4D97-AF65-F5344CB8AC3E}">
        <p14:creationId xmlns:p14="http://schemas.microsoft.com/office/powerpoint/2010/main" val="4144060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Verdana" panose="020B0604030504040204" pitchFamily="34" charset="0"/>
        <a:ea typeface="+mn-ea"/>
        <a:cs typeface="+mn-cs"/>
      </a:defRPr>
    </a:lvl1pPr>
    <a:lvl2pPr marL="457200" algn="l" defTabSz="914400" rtl="0" eaLnBrk="1" latinLnBrk="0" hangingPunct="1">
      <a:defRPr sz="1200" kern="1200">
        <a:solidFill>
          <a:schemeClr val="tx1"/>
        </a:solidFill>
        <a:latin typeface="Verdana" panose="020B0604030504040204" pitchFamily="34" charset="0"/>
        <a:ea typeface="+mn-ea"/>
        <a:cs typeface="+mn-cs"/>
      </a:defRPr>
    </a:lvl2pPr>
    <a:lvl3pPr marL="914400" algn="l" defTabSz="914400" rtl="0" eaLnBrk="1" latinLnBrk="0" hangingPunct="1">
      <a:defRPr sz="1200" kern="1200">
        <a:solidFill>
          <a:schemeClr val="tx1"/>
        </a:solidFill>
        <a:latin typeface="Verdana" panose="020B0604030504040204" pitchFamily="34" charset="0"/>
        <a:ea typeface="+mn-ea"/>
        <a:cs typeface="+mn-cs"/>
      </a:defRPr>
    </a:lvl3pPr>
    <a:lvl4pPr marL="1371600" algn="l" defTabSz="914400" rtl="0" eaLnBrk="1" latinLnBrk="0" hangingPunct="1">
      <a:defRPr sz="1200" kern="1200">
        <a:solidFill>
          <a:schemeClr val="tx1"/>
        </a:solidFill>
        <a:latin typeface="Verdana" panose="020B0604030504040204" pitchFamily="34" charset="0"/>
        <a:ea typeface="+mn-ea"/>
        <a:cs typeface="+mn-cs"/>
      </a:defRPr>
    </a:lvl4pPr>
    <a:lvl5pPr marL="1828800" algn="l" defTabSz="914400" rtl="0" eaLnBrk="1" latinLnBrk="0" hangingPunct="1">
      <a:defRPr sz="1200" kern="1200">
        <a:solidFill>
          <a:schemeClr val="tx1"/>
        </a:solidFill>
        <a:latin typeface="Verdana" panose="020B060403050404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sicotests.com/psyarticle.asp?id=75"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www.sicotests.com/psyarticle.asp?id=391"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dirty="0">
                <a:solidFill>
                  <a:srgbClr val="000000"/>
                </a:solidFill>
                <a:effectLst/>
                <a:latin typeface="Calibri" panose="020F0502020204030204" pitchFamily="34" charset="0"/>
              </a:rPr>
              <a:t>Harper, S. R. (2009). Race-conscious student engagement practices and the equitable distribution of enriching educational experiences. Liberal Education, 95(4), 38-45.</a:t>
            </a:r>
            <a:r>
              <a:rPr lang="en-US" dirty="0"/>
              <a:t> </a:t>
            </a:r>
          </a:p>
          <a:p>
            <a:r>
              <a:rPr lang="en-US" sz="1800" b="0" i="0" u="none" strike="noStrike" dirty="0">
                <a:solidFill>
                  <a:srgbClr val="000000"/>
                </a:solidFill>
                <a:effectLst/>
                <a:latin typeface="Calibri" panose="020F0502020204030204" pitchFamily="34" charset="0"/>
              </a:rPr>
              <a:t>Harper, S. R. (2017). Racially responsive leadership: Addressing the longstanding problem of racism in higher education. In Challenges in higher education leadership (pp. 145-156). Routledge.</a:t>
            </a:r>
            <a:r>
              <a:rPr lang="en-US" dirty="0"/>
              <a:t> </a:t>
            </a:r>
          </a:p>
        </p:txBody>
      </p:sp>
      <p:sp>
        <p:nvSpPr>
          <p:cNvPr id="4" name="Slide Number Placeholder 3"/>
          <p:cNvSpPr>
            <a:spLocks noGrp="1"/>
          </p:cNvSpPr>
          <p:nvPr>
            <p:ph type="sldNum" sz="quarter" idx="5"/>
          </p:nvPr>
        </p:nvSpPr>
        <p:spPr/>
        <p:txBody>
          <a:bodyPr/>
          <a:lstStyle/>
          <a:p>
            <a:fld id="{BF4803AB-2594-4B0A-8DC3-A3880FE8631C}" type="slidenum">
              <a:rPr lang="en-US" smtClean="0"/>
              <a:pPr/>
              <a:t>1</a:t>
            </a:fld>
            <a:endParaRPr lang="en-US" dirty="0"/>
          </a:p>
        </p:txBody>
      </p:sp>
    </p:spTree>
    <p:extLst>
      <p:ext uri="{BB962C8B-B14F-4D97-AF65-F5344CB8AC3E}">
        <p14:creationId xmlns:p14="http://schemas.microsoft.com/office/powerpoint/2010/main" val="1958363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Verdana" panose="020B0604030504040204" pitchFamily="34" charset="0"/>
              </a:rPr>
              <a:t>Stereotype threat refers to situations in which individuals feel they might be judged negatively because of a stereotype. Women, for example, might experience stereotype threat when they complete a mathematics task--a task that some people assume are completed more effectively by men. Stereotype threat has been shown, in many contexts, to compromise performance, evoke anxiety, and deplete effort (e.g., Steele, 1997&amp; Steele &amp; Aronson, 1995&amp; Steele, Spencer, &amp; Aronson, 2002&amp; for a review, see also </a:t>
            </a:r>
            <a:r>
              <a:rPr lang="en-US" b="0" i="0" dirty="0" err="1">
                <a:solidFill>
                  <a:srgbClr val="000000"/>
                </a:solidFill>
                <a:effectLst/>
                <a:latin typeface="Verdana" panose="020B0604030504040204" pitchFamily="34" charset="0"/>
              </a:rPr>
              <a:t>Schmader</a:t>
            </a:r>
            <a:r>
              <a:rPr lang="en-US" b="0" i="0" dirty="0">
                <a:solidFill>
                  <a:srgbClr val="000000"/>
                </a:solidFill>
                <a:effectLst/>
                <a:latin typeface="Verdana" panose="020B0604030504040204" pitchFamily="34" charset="0"/>
              </a:rPr>
              <a:t>, Johns, &amp; Forbes, 2008).</a:t>
            </a:r>
          </a:p>
          <a:p>
            <a:pPr algn="l"/>
            <a:r>
              <a:rPr lang="en-US" b="0" i="0" dirty="0">
                <a:solidFill>
                  <a:srgbClr val="000000"/>
                </a:solidFill>
                <a:effectLst/>
                <a:latin typeface="Verdana" panose="020B0604030504040204" pitchFamily="34" charset="0"/>
              </a:rPr>
              <a:t>To illustrate, Steele and Aronson (1995) argued, and then demonstrated, that stereotype threat often compromises the performance of African American students in intellectual domains. These students are concerned about the stereotype that African American people do not perform as well on intellectual tasks. Consistent with this assertion, when African American students were more aware of this stereotype, their performance on academic tasks diminished.</a:t>
            </a:r>
          </a:p>
          <a:p>
            <a:pPr algn="l"/>
            <a:r>
              <a:rPr lang="en-US" b="0" i="0" dirty="0">
                <a:solidFill>
                  <a:srgbClr val="000000"/>
                </a:solidFill>
                <a:effectLst/>
                <a:latin typeface="Verdana" panose="020B0604030504040204" pitchFamily="34" charset="0"/>
              </a:rPr>
              <a:t>Social identity threat represents instances in which individuals feel the collectives to which they belong have been evaluated negatively. In short, as </a:t>
            </a:r>
            <a:r>
              <a:rPr lang="en-US" b="0" i="0" dirty="0">
                <a:solidFill>
                  <a:srgbClr val="000000"/>
                </a:solidFill>
                <a:effectLst/>
                <a:latin typeface="Verdana" panose="020B0604030504040204" pitchFamily="34" charset="0"/>
                <a:hlinkClick r:id="rId3"/>
              </a:rPr>
              <a:t>social identity theory</a:t>
            </a:r>
            <a:r>
              <a:rPr lang="en-US" b="0" i="0" dirty="0">
                <a:solidFill>
                  <a:srgbClr val="000000"/>
                </a:solidFill>
                <a:effectLst/>
                <a:latin typeface="Verdana" panose="020B0604030504040204" pitchFamily="34" charset="0"/>
              </a:rPr>
              <a:t> assumes (Tajfel &amp; Turner, 1986), individuals strive to maintain a positive perception of their groups and collectives. If these positive perceptions are challenged, individuals experience a sense of threat, manifesting as negative emotions or reinforcing behaviors that align with group norms (see Walton &amp; Cohen, 2007).</a:t>
            </a:r>
          </a:p>
          <a:p>
            <a:pPr algn="l"/>
            <a:r>
              <a:rPr lang="en-US" b="0" i="0" dirty="0">
                <a:solidFill>
                  <a:srgbClr val="000000"/>
                </a:solidFill>
                <a:effectLst/>
                <a:latin typeface="Verdana" panose="020B0604030504040204" pitchFamily="34" charset="0"/>
              </a:rPr>
              <a:t>Some scholars argue that stereotype threat is a subset of social identity threat. In particular, stereotype threat evokes concerns of individuals about themselves. In contrast, social identity threat also evokes concerns in individuals about their perceptions of their groups and collectives (Derks, </a:t>
            </a:r>
            <a:r>
              <a:rPr lang="en-US" b="0" i="0" dirty="0" err="1">
                <a:solidFill>
                  <a:srgbClr val="000000"/>
                </a:solidFill>
                <a:effectLst/>
                <a:latin typeface="Verdana" panose="020B0604030504040204" pitchFamily="34" charset="0"/>
              </a:rPr>
              <a:t>Inzlicht</a:t>
            </a:r>
            <a:r>
              <a:rPr lang="en-US" b="0" i="0" dirty="0">
                <a:solidFill>
                  <a:srgbClr val="000000"/>
                </a:solidFill>
                <a:effectLst/>
                <a:latin typeface="Verdana" panose="020B0604030504040204" pitchFamily="34" charset="0"/>
              </a:rPr>
              <a:t>, &amp; Kang, 2008).</a:t>
            </a:r>
          </a:p>
          <a:p>
            <a:endParaRPr lang="en-US" dirty="0"/>
          </a:p>
          <a:p>
            <a:endParaRPr lang="en-US" dirty="0"/>
          </a:p>
          <a:p>
            <a:r>
              <a:rPr lang="en-US" dirty="0"/>
              <a:t>Sources:</a:t>
            </a:r>
          </a:p>
          <a:p>
            <a:r>
              <a:rPr lang="en-US" b="0" i="0" dirty="0">
                <a:solidFill>
                  <a:srgbClr val="222222"/>
                </a:solidFill>
                <a:effectLst/>
                <a:latin typeface="Arial" panose="020B0604020202020204" pitchFamily="34" charset="0"/>
              </a:rPr>
              <a:t>Morales, E. (2012). </a:t>
            </a:r>
            <a:r>
              <a:rPr lang="en-US" b="0" i="1" dirty="0">
                <a:solidFill>
                  <a:srgbClr val="222222"/>
                </a:solidFill>
                <a:effectLst/>
                <a:latin typeface="Arial" panose="020B0604020202020204" pitchFamily="34" charset="0"/>
              </a:rPr>
              <a:t>Black boundary lines: Race, class and gender among Black undergraduate students</a:t>
            </a:r>
            <a:r>
              <a:rPr lang="en-US" b="0" i="0" dirty="0">
                <a:solidFill>
                  <a:srgbClr val="222222"/>
                </a:solidFill>
                <a:effectLst/>
                <a:latin typeface="Arial" panose="020B0604020202020204" pitchFamily="34" charset="0"/>
              </a:rPr>
              <a:t> (Doctoral dissertation, UCLA).</a:t>
            </a:r>
          </a:p>
          <a:p>
            <a:r>
              <a:rPr lang="en-US" b="0" i="0" dirty="0">
                <a:solidFill>
                  <a:srgbClr val="222222"/>
                </a:solidFill>
                <a:effectLst/>
                <a:latin typeface="Arial" panose="020B0604020202020204" pitchFamily="34" charset="0"/>
              </a:rPr>
              <a:t>Steele, C. M. (1997). A threat in the air: How stereotypes shape intellectual identity and performance. </a:t>
            </a:r>
            <a:r>
              <a:rPr lang="en-US" b="0" i="1" dirty="0">
                <a:solidFill>
                  <a:srgbClr val="222222"/>
                </a:solidFill>
                <a:effectLst/>
                <a:latin typeface="Arial" panose="020B0604020202020204" pitchFamily="34" charset="0"/>
              </a:rPr>
              <a:t>American psychologist</a:t>
            </a:r>
            <a:r>
              <a:rPr lang="en-US" b="0" i="0" dirty="0">
                <a:solidFill>
                  <a:srgbClr val="222222"/>
                </a:solidFill>
                <a:effectLst/>
                <a:latin typeface="Arial" panose="020B0604020202020204" pitchFamily="34" charset="0"/>
              </a:rPr>
              <a:t>, </a:t>
            </a:r>
            <a:r>
              <a:rPr lang="en-US" b="0" i="1" dirty="0">
                <a:solidFill>
                  <a:srgbClr val="222222"/>
                </a:solidFill>
                <a:effectLst/>
                <a:latin typeface="Arial" panose="020B0604020202020204" pitchFamily="34" charset="0"/>
              </a:rPr>
              <a:t>52</a:t>
            </a:r>
            <a:r>
              <a:rPr lang="en-US" b="0" i="0" dirty="0">
                <a:solidFill>
                  <a:srgbClr val="222222"/>
                </a:solidFill>
                <a:effectLst/>
                <a:latin typeface="Arial" panose="020B0604020202020204" pitchFamily="34" charset="0"/>
              </a:rPr>
              <a:t>(6), 613.</a:t>
            </a:r>
          </a:p>
          <a:p>
            <a:r>
              <a:rPr lang="en-US" b="0" i="0" dirty="0">
                <a:solidFill>
                  <a:srgbClr val="222222"/>
                </a:solidFill>
                <a:effectLst/>
                <a:latin typeface="Arial" panose="020B0604020202020204" pitchFamily="34" charset="0"/>
              </a:rPr>
              <a:t>Steele, C. M. (2011). </a:t>
            </a:r>
            <a:r>
              <a:rPr lang="en-US" b="0" i="1" dirty="0">
                <a:solidFill>
                  <a:srgbClr val="222222"/>
                </a:solidFill>
                <a:effectLst/>
                <a:latin typeface="Arial" panose="020B0604020202020204" pitchFamily="34" charset="0"/>
              </a:rPr>
              <a:t>Whistling Vivaldi: And other clues to how stereotypes affect us (issues of our time)</a:t>
            </a:r>
            <a:r>
              <a:rPr lang="en-US" b="0" i="0" dirty="0">
                <a:solidFill>
                  <a:srgbClr val="222222"/>
                </a:solidFill>
                <a:effectLst/>
                <a:latin typeface="Arial" panose="020B0604020202020204" pitchFamily="34" charset="0"/>
              </a:rPr>
              <a:t>. WW Norton &amp; Company.</a:t>
            </a:r>
          </a:p>
          <a:p>
            <a:r>
              <a:rPr lang="en-US" dirty="0">
                <a:hlinkClick r:id="rId4"/>
              </a:rPr>
              <a:t>https://www.sicotests.com/psyarticle.asp?id=391</a:t>
            </a:r>
            <a:endParaRPr lang="en-US" dirty="0"/>
          </a:p>
        </p:txBody>
      </p:sp>
      <p:sp>
        <p:nvSpPr>
          <p:cNvPr id="4" name="Slide Number Placeholder 3"/>
          <p:cNvSpPr>
            <a:spLocks noGrp="1"/>
          </p:cNvSpPr>
          <p:nvPr>
            <p:ph type="sldNum" sz="quarter" idx="5"/>
          </p:nvPr>
        </p:nvSpPr>
        <p:spPr/>
        <p:txBody>
          <a:bodyPr/>
          <a:lstStyle/>
          <a:p>
            <a:fld id="{BF4803AB-2594-4B0A-8DC3-A3880FE8631C}" type="slidenum">
              <a:rPr lang="en-US" smtClean="0"/>
              <a:pPr/>
              <a:t>2</a:t>
            </a:fld>
            <a:endParaRPr lang="en-US" dirty="0"/>
          </a:p>
        </p:txBody>
      </p:sp>
    </p:spTree>
    <p:extLst>
      <p:ext uri="{BB962C8B-B14F-4D97-AF65-F5344CB8AC3E}">
        <p14:creationId xmlns:p14="http://schemas.microsoft.com/office/powerpoint/2010/main" val="15121105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3" Type="http://schemas.openxmlformats.org/officeDocument/2006/relationships/hyperlink" Target="https://www.eab.com/" TargetMode="External"/><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5.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Instructions">
    <p:bg bwMode="gray">
      <p:bgRef idx="1001">
        <a:schemeClr val="bg1"/>
      </p:bgRef>
    </p:bg>
    <p:spTree>
      <p:nvGrpSpPr>
        <p:cNvPr id="1" name=""/>
        <p:cNvGrpSpPr/>
        <p:nvPr/>
      </p:nvGrpSpPr>
      <p:grpSpPr>
        <a:xfrm>
          <a:off x="0" y="0"/>
          <a:ext cx="0" cy="0"/>
          <a:chOff x="0" y="0"/>
          <a:chExt cx="0" cy="0"/>
        </a:xfrm>
      </p:grpSpPr>
      <p:sp>
        <p:nvSpPr>
          <p:cNvPr id="22" name="Rectangle 21"/>
          <p:cNvSpPr/>
          <p:nvPr userDrawn="1"/>
        </p:nvSpPr>
        <p:spPr bwMode="gray">
          <a:xfrm>
            <a:off x="0" y="444200"/>
            <a:ext cx="2502244" cy="4356399"/>
          </a:xfrm>
          <a:prstGeom prst="rect">
            <a:avLst/>
          </a:prstGeom>
          <a:solidFill>
            <a:schemeClr val="accent5"/>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sp>
        <p:nvSpPr>
          <p:cNvPr id="23" name="TextBox 22"/>
          <p:cNvSpPr txBox="1"/>
          <p:nvPr userDrawn="1"/>
        </p:nvSpPr>
        <p:spPr bwMode="gray">
          <a:xfrm>
            <a:off x="264105" y="1466267"/>
            <a:ext cx="2068331" cy="692497"/>
          </a:xfrm>
          <a:prstGeom prst="rect">
            <a:avLst/>
          </a:prstGeom>
          <a:noFill/>
        </p:spPr>
        <p:txBody>
          <a:bodyPr wrap="square" lIns="0" tIns="0" rIns="0" bIns="0" rtlCol="0">
            <a:spAutoFit/>
          </a:bodyPr>
          <a:lstStyle/>
          <a:p>
            <a:pPr algn="l">
              <a:spcBef>
                <a:spcPts val="500"/>
              </a:spcBef>
            </a:pPr>
            <a:r>
              <a:rPr lang="en-US" sz="2500" b="1" dirty="0">
                <a:solidFill>
                  <a:schemeClr val="bg1"/>
                </a:solidFill>
              </a:rPr>
              <a:t>4:3</a:t>
            </a:r>
            <a:br>
              <a:rPr lang="en-US" sz="2500" b="1" dirty="0">
                <a:solidFill>
                  <a:schemeClr val="bg1"/>
                </a:solidFill>
              </a:rPr>
            </a:br>
            <a:r>
              <a:rPr lang="en-US" sz="2000" b="0" dirty="0">
                <a:solidFill>
                  <a:schemeClr val="bg1"/>
                </a:solidFill>
              </a:rPr>
              <a:t>On-screen</a:t>
            </a:r>
          </a:p>
        </p:txBody>
      </p:sp>
      <p:cxnSp>
        <p:nvCxnSpPr>
          <p:cNvPr id="25" name="Straight Connector 24"/>
          <p:cNvCxnSpPr/>
          <p:nvPr userDrawn="1"/>
        </p:nvCxnSpPr>
        <p:spPr bwMode="gray">
          <a:xfrm>
            <a:off x="271463" y="2292950"/>
            <a:ext cx="2060973"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userDrawn="1"/>
        </p:nvSpPr>
        <p:spPr bwMode="gray">
          <a:xfrm>
            <a:off x="271463" y="2371262"/>
            <a:ext cx="2173362" cy="138499"/>
          </a:xfrm>
          <a:prstGeom prst="rect">
            <a:avLst/>
          </a:prstGeom>
          <a:noFill/>
        </p:spPr>
        <p:txBody>
          <a:bodyPr wrap="square" lIns="0" tIns="0" rIns="0" bIns="0" rtlCol="0">
            <a:spAutoFit/>
          </a:bodyPr>
          <a:lstStyle/>
          <a:p>
            <a:pPr>
              <a:spcBef>
                <a:spcPts val="500"/>
              </a:spcBef>
            </a:pPr>
            <a:r>
              <a:rPr lang="pt-BR" sz="900" b="1" dirty="0">
                <a:solidFill>
                  <a:schemeClr val="bg1"/>
                </a:solidFill>
              </a:rPr>
              <a:t>All projected presentations:</a:t>
            </a:r>
          </a:p>
        </p:txBody>
      </p:sp>
      <p:pic>
        <p:nvPicPr>
          <p:cNvPr id="33" name="Picture 32" descr="Screen Clippi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2666233" y="617182"/>
            <a:ext cx="3459061" cy="2596812"/>
          </a:xfrm>
          <a:prstGeom prst="rect">
            <a:avLst/>
          </a:prstGeom>
          <a:ln w="6350">
            <a:solidFill>
              <a:schemeClr val="accent4"/>
            </a:solidFill>
            <a:miter lim="800000"/>
          </a:ln>
        </p:spPr>
      </p:pic>
      <p:pic>
        <p:nvPicPr>
          <p:cNvPr id="27" name="Picture 2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gray">
          <a:xfrm>
            <a:off x="271464" y="732330"/>
            <a:ext cx="1244214" cy="477850"/>
          </a:xfrm>
          <a:prstGeom prst="rect">
            <a:avLst/>
          </a:prstGeom>
        </p:spPr>
      </p:pic>
      <p:sp>
        <p:nvSpPr>
          <p:cNvPr id="32" name="TextBox 31"/>
          <p:cNvSpPr txBox="1"/>
          <p:nvPr userDrawn="1"/>
        </p:nvSpPr>
        <p:spPr bwMode="gray">
          <a:xfrm>
            <a:off x="455635" y="2603763"/>
            <a:ext cx="1344839" cy="897682"/>
          </a:xfrm>
          <a:prstGeom prst="rect">
            <a:avLst/>
          </a:prstGeom>
          <a:noFill/>
        </p:spPr>
        <p:txBody>
          <a:bodyPr wrap="square" lIns="0" tIns="0" rIns="0" bIns="0" rtlCol="0">
            <a:spAutoFit/>
          </a:bodyPr>
          <a:lstStyle/>
          <a:p>
            <a:pPr marL="112713" indent="-112713">
              <a:spcBef>
                <a:spcPts val="400"/>
              </a:spcBef>
              <a:buFont typeface="Arial" panose="020B0604020202020204" pitchFamily="34" charset="0"/>
              <a:buChar char="•"/>
            </a:pPr>
            <a:r>
              <a:rPr lang="en-US" sz="900" dirty="0">
                <a:solidFill>
                  <a:schemeClr val="bg1"/>
                </a:solidFill>
              </a:rPr>
              <a:t>National meetings</a:t>
            </a:r>
          </a:p>
          <a:p>
            <a:pPr marL="112713" indent="-112713">
              <a:spcBef>
                <a:spcPts val="400"/>
              </a:spcBef>
              <a:buFont typeface="Arial" panose="020B0604020202020204" pitchFamily="34" charset="0"/>
              <a:buChar char="•"/>
            </a:pPr>
            <a:r>
              <a:rPr lang="en-US" sz="900" dirty="0" err="1">
                <a:solidFill>
                  <a:schemeClr val="bg1"/>
                </a:solidFill>
              </a:rPr>
              <a:t>Webconferences</a:t>
            </a:r>
            <a:endParaRPr lang="en-US" sz="900" dirty="0">
              <a:solidFill>
                <a:schemeClr val="bg1"/>
              </a:solidFill>
            </a:endParaRPr>
          </a:p>
          <a:p>
            <a:pPr marL="112713" indent="-112713">
              <a:spcBef>
                <a:spcPts val="400"/>
              </a:spcBef>
              <a:buFont typeface="Arial" panose="020B0604020202020204" pitchFamily="34" charset="0"/>
              <a:buChar char="•"/>
            </a:pPr>
            <a:r>
              <a:rPr lang="en-US" sz="900" dirty="0">
                <a:solidFill>
                  <a:schemeClr val="bg1"/>
                </a:solidFill>
              </a:rPr>
              <a:t>Roundtables</a:t>
            </a:r>
          </a:p>
          <a:p>
            <a:pPr marL="112713" indent="-112713">
              <a:spcBef>
                <a:spcPts val="400"/>
              </a:spcBef>
              <a:buFont typeface="Arial" panose="020B0604020202020204" pitchFamily="34" charset="0"/>
              <a:buChar char="•"/>
            </a:pPr>
            <a:r>
              <a:rPr lang="en-US" sz="900" dirty="0" err="1">
                <a:solidFill>
                  <a:schemeClr val="bg1"/>
                </a:solidFill>
              </a:rPr>
              <a:t>Onsites</a:t>
            </a:r>
            <a:endParaRPr lang="en-US" sz="900" dirty="0">
              <a:solidFill>
                <a:schemeClr val="bg1"/>
              </a:solidFill>
            </a:endParaRPr>
          </a:p>
          <a:p>
            <a:pPr marL="112713" indent="-112713">
              <a:spcBef>
                <a:spcPts val="400"/>
              </a:spcBef>
              <a:buFont typeface="Arial" panose="020B0604020202020204" pitchFamily="34" charset="0"/>
              <a:buChar char="•"/>
            </a:pPr>
            <a:r>
              <a:rPr lang="en-US" sz="900" dirty="0">
                <a:solidFill>
                  <a:schemeClr val="bg1"/>
                </a:solidFill>
              </a:rPr>
              <a:t>Conferences</a:t>
            </a:r>
          </a:p>
        </p:txBody>
      </p:sp>
      <p:sp>
        <p:nvSpPr>
          <p:cNvPr id="34" name="Rectangle 33"/>
          <p:cNvSpPr/>
          <p:nvPr userDrawn="1"/>
        </p:nvSpPr>
        <p:spPr bwMode="gray">
          <a:xfrm>
            <a:off x="0" y="0"/>
            <a:ext cx="6400800" cy="401986"/>
          </a:xfrm>
          <a:prstGeom prst="rect">
            <a:avLst/>
          </a:prstGeom>
          <a:solidFill>
            <a:srgbClr val="009900"/>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spcBef>
                <a:spcPts val="500"/>
              </a:spcBef>
            </a:pPr>
            <a:r>
              <a:rPr lang="en-US" sz="1200" b="1" dirty="0">
                <a:solidFill>
                  <a:schemeClr val="bg1"/>
                </a:solidFill>
              </a:rPr>
              <a:t>Delete Page After Reading   |   2018</a:t>
            </a:r>
            <a:r>
              <a:rPr lang="en-US" sz="1200" b="1" baseline="0" dirty="0">
                <a:solidFill>
                  <a:schemeClr val="bg1"/>
                </a:solidFill>
              </a:rPr>
              <a:t> Template Edition</a:t>
            </a:r>
            <a:endParaRPr lang="en-US" sz="1200" b="1" dirty="0">
              <a:solidFill>
                <a:schemeClr val="bg1"/>
              </a:solidFill>
            </a:endParaRPr>
          </a:p>
        </p:txBody>
      </p:sp>
      <p:sp>
        <p:nvSpPr>
          <p:cNvPr id="35" name="Text Placeholder 7"/>
          <p:cNvSpPr txBox="1">
            <a:spLocks/>
          </p:cNvSpPr>
          <p:nvPr userDrawn="1"/>
        </p:nvSpPr>
        <p:spPr bwMode="gray">
          <a:xfrm>
            <a:off x="277813" y="4134769"/>
            <a:ext cx="1879693" cy="415498"/>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marL="0" indent="0" algn="l">
              <a:spcBef>
                <a:spcPts val="2400"/>
              </a:spcBef>
              <a:buNone/>
            </a:pPr>
            <a:r>
              <a:rPr lang="en-US" sz="900" b="1" dirty="0">
                <a:solidFill>
                  <a:schemeClr val="bg1"/>
                </a:solidFill>
              </a:rPr>
              <a:t>Need Help? </a:t>
            </a:r>
            <a:br>
              <a:rPr lang="en-US" sz="900" b="1" dirty="0">
                <a:solidFill>
                  <a:schemeClr val="bg1"/>
                </a:solidFill>
              </a:rPr>
            </a:br>
            <a:r>
              <a:rPr lang="en-US" sz="900" b="0" dirty="0">
                <a:solidFill>
                  <a:schemeClr val="bg1"/>
                </a:solidFill>
              </a:rPr>
              <a:t>Visit portals.eab.com/</a:t>
            </a:r>
            <a:r>
              <a:rPr lang="en-US" sz="900" b="0" dirty="0" err="1">
                <a:solidFill>
                  <a:schemeClr val="bg1"/>
                </a:solidFill>
              </a:rPr>
              <a:t>dss</a:t>
            </a:r>
            <a:r>
              <a:rPr lang="en-US" sz="900" b="0" dirty="0">
                <a:solidFill>
                  <a:schemeClr val="bg1"/>
                </a:solidFill>
              </a:rPr>
              <a:t> or email DSS-Requests@eab.com</a:t>
            </a:r>
          </a:p>
        </p:txBody>
      </p:sp>
      <p:pic>
        <p:nvPicPr>
          <p:cNvPr id="2" name="Picture 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bwMode="gray">
          <a:xfrm>
            <a:off x="2663289" y="3320517"/>
            <a:ext cx="3459699" cy="1308452"/>
          </a:xfrm>
          <a:prstGeom prst="rect">
            <a:avLst/>
          </a:prstGeom>
        </p:spPr>
      </p:pic>
      <p:sp>
        <p:nvSpPr>
          <p:cNvPr id="12" name="Text Placeholder 7"/>
          <p:cNvSpPr txBox="1">
            <a:spLocks/>
          </p:cNvSpPr>
          <p:nvPr userDrawn="1"/>
        </p:nvSpPr>
        <p:spPr bwMode="gray">
          <a:xfrm>
            <a:off x="277813" y="3697538"/>
            <a:ext cx="2321952" cy="276999"/>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marL="0" indent="0" algn="l">
              <a:spcBef>
                <a:spcPts val="2400"/>
              </a:spcBef>
              <a:buNone/>
            </a:pPr>
            <a:r>
              <a:rPr lang="en-US" sz="900" b="1" dirty="0">
                <a:solidFill>
                  <a:schemeClr val="bg1"/>
                </a:solidFill>
              </a:rPr>
              <a:t>Need 16:9 format? </a:t>
            </a:r>
            <a:br>
              <a:rPr lang="en-US" sz="900" b="1" dirty="0">
                <a:solidFill>
                  <a:schemeClr val="bg1"/>
                </a:solidFill>
              </a:rPr>
            </a:br>
            <a:r>
              <a:rPr lang="en-US" sz="900" b="0" dirty="0">
                <a:solidFill>
                  <a:schemeClr val="bg1"/>
                </a:solidFill>
              </a:rPr>
              <a:t>Email DSS-Requests@eab.com</a:t>
            </a:r>
          </a:p>
        </p:txBody>
      </p:sp>
    </p:spTree>
    <p:custDataLst>
      <p:tags r:id="rId1"/>
    </p:custDataLst>
    <p:extLst>
      <p:ext uri="{BB962C8B-B14F-4D97-AF65-F5344CB8AC3E}">
        <p14:creationId xmlns:p14="http://schemas.microsoft.com/office/powerpoint/2010/main" val="4133591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otes">
    <p:bg bwMode="gray">
      <p:bgRef idx="1001">
        <a:schemeClr val="bg1"/>
      </p:bgRef>
    </p:bg>
    <p:spTree>
      <p:nvGrpSpPr>
        <p:cNvPr id="1" name=""/>
        <p:cNvGrpSpPr/>
        <p:nvPr/>
      </p:nvGrpSpPr>
      <p:grpSpPr>
        <a:xfrm>
          <a:off x="0" y="0"/>
          <a:ext cx="0" cy="0"/>
          <a:chOff x="0" y="0"/>
          <a:chExt cx="0" cy="0"/>
        </a:xfrm>
      </p:grpSpPr>
      <p:sp>
        <p:nvSpPr>
          <p:cNvPr id="4" name="Rectangle 3"/>
          <p:cNvSpPr/>
          <p:nvPr userDrawn="1"/>
        </p:nvSpPr>
        <p:spPr bwMode="gray">
          <a:xfrm>
            <a:off x="1" y="0"/>
            <a:ext cx="6400799" cy="601181"/>
          </a:xfrm>
          <a:prstGeom prst="rect">
            <a:avLst/>
          </a:prstGeom>
          <a:solidFill>
            <a:schemeClr val="bg2"/>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cxnSp>
        <p:nvCxnSpPr>
          <p:cNvPr id="14" name="Straight Connector 13"/>
          <p:cNvCxnSpPr/>
          <p:nvPr userDrawn="1"/>
        </p:nvCxnSpPr>
        <p:spPr bwMode="gray">
          <a:xfrm>
            <a:off x="0" y="601181"/>
            <a:ext cx="6400800" cy="0"/>
          </a:xfrm>
          <a:prstGeom prst="line">
            <a:avLst/>
          </a:prstGeom>
          <a:noFill/>
          <a:ln w="9525" cap="flat" cmpd="sng" algn="ctr">
            <a:solidFill>
              <a:schemeClr val="accent6"/>
            </a:solidFill>
            <a:prstDash val="solid"/>
            <a:miter lim="800000"/>
          </a:ln>
          <a:effectLst/>
        </p:spPr>
      </p:cxnSp>
      <p:cxnSp>
        <p:nvCxnSpPr>
          <p:cNvPr id="34" name="Straight Connector 33"/>
          <p:cNvCxnSpPr/>
          <p:nvPr userDrawn="1"/>
        </p:nvCxnSpPr>
        <p:spPr bwMode="gray">
          <a:xfrm>
            <a:off x="283818" y="1110912"/>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sp>
        <p:nvSpPr>
          <p:cNvPr id="43" name="Title 1"/>
          <p:cNvSpPr txBox="1">
            <a:spLocks/>
          </p:cNvSpPr>
          <p:nvPr userDrawn="1"/>
        </p:nvSpPr>
        <p:spPr bwMode="gray">
          <a:xfrm>
            <a:off x="283818" y="309824"/>
            <a:ext cx="772685" cy="256480"/>
          </a:xfrm>
          <a:prstGeom prst="rect">
            <a:avLst/>
          </a:prstGeom>
        </p:spPr>
        <p:txBody>
          <a:bodyPr wrap="square" lIns="0" tIns="0" rIns="0" bIns="0" anchor="b" anchorCtr="0">
            <a:spAutoFit/>
          </a:bodyPr>
          <a:lstStyle>
            <a:lvl1pPr algn="l" defTabSz="640080" rtl="0" eaLnBrk="1" latinLnBrk="0" hangingPunct="1">
              <a:lnSpc>
                <a:spcPct val="90000"/>
              </a:lnSpc>
              <a:spcBef>
                <a:spcPct val="0"/>
              </a:spcBef>
              <a:buNone/>
              <a:defRPr sz="1800" b="0" kern="1200" spc="40" baseline="0">
                <a:solidFill>
                  <a:schemeClr val="tx1"/>
                </a:solidFill>
                <a:latin typeface="+mj-lt"/>
                <a:ea typeface="+mj-ea"/>
                <a:cs typeface="+mj-cs"/>
              </a:defRPr>
            </a:lvl1pPr>
          </a:lstStyle>
          <a:p>
            <a:pPr>
              <a:lnSpc>
                <a:spcPct val="90000"/>
              </a:lnSpc>
            </a:pPr>
            <a:r>
              <a:rPr lang="en-US" spc="50" baseline="0" dirty="0">
                <a:solidFill>
                  <a:schemeClr val="tx1"/>
                </a:solidFill>
              </a:rPr>
              <a:t>Notes:</a:t>
            </a:r>
          </a:p>
        </p:txBody>
      </p:sp>
      <p:grpSp>
        <p:nvGrpSpPr>
          <p:cNvPr id="24" name="Group 23"/>
          <p:cNvGrpSpPr/>
          <p:nvPr userDrawn="1"/>
        </p:nvGrpSpPr>
        <p:grpSpPr bwMode="gray">
          <a:xfrm>
            <a:off x="5888334" y="0"/>
            <a:ext cx="458401" cy="507600"/>
            <a:chOff x="5888334" y="0"/>
            <a:chExt cx="458401" cy="507600"/>
          </a:xfrm>
        </p:grpSpPr>
        <p:sp>
          <p:nvSpPr>
            <p:cNvPr id="25" name="Freeform 24"/>
            <p:cNvSpPr>
              <a:spLocks/>
            </p:cNvSpPr>
            <p:nvPr/>
          </p:nvSpPr>
          <p:spPr bwMode="gray">
            <a:xfrm>
              <a:off x="5888334" y="0"/>
              <a:ext cx="458401" cy="114262"/>
            </a:xfrm>
            <a:custGeom>
              <a:avLst/>
              <a:gdLst>
                <a:gd name="connsiteX0" fmla="*/ 283333 w 458401"/>
                <a:gd name="connsiteY0" fmla="*/ 0 h 114262"/>
                <a:gd name="connsiteX1" fmla="*/ 372260 w 458401"/>
                <a:gd name="connsiteY1" fmla="*/ 0 h 114262"/>
                <a:gd name="connsiteX2" fmla="*/ 393233 w 458401"/>
                <a:gd name="connsiteY2" fmla="*/ 16964 h 114262"/>
                <a:gd name="connsiteX3" fmla="*/ 413968 w 458401"/>
                <a:gd name="connsiteY3" fmla="*/ 38503 h 114262"/>
                <a:gd name="connsiteX4" fmla="*/ 431741 w 458401"/>
                <a:gd name="connsiteY4" fmla="*/ 61528 h 114262"/>
                <a:gd name="connsiteX5" fmla="*/ 447293 w 458401"/>
                <a:gd name="connsiteY5" fmla="*/ 87524 h 114262"/>
                <a:gd name="connsiteX6" fmla="*/ 458401 w 458401"/>
                <a:gd name="connsiteY6" fmla="*/ 114262 h 114262"/>
                <a:gd name="connsiteX7" fmla="*/ 402860 w 458401"/>
                <a:gd name="connsiteY7" fmla="*/ 89752 h 114262"/>
                <a:gd name="connsiteX8" fmla="*/ 391011 w 458401"/>
                <a:gd name="connsiteY8" fmla="*/ 74154 h 114262"/>
                <a:gd name="connsiteX9" fmla="*/ 377681 w 458401"/>
                <a:gd name="connsiteY9" fmla="*/ 57814 h 114262"/>
                <a:gd name="connsiteX10" fmla="*/ 362130 w 458401"/>
                <a:gd name="connsiteY10" fmla="*/ 43702 h 114262"/>
                <a:gd name="connsiteX11" fmla="*/ 345097 w 458401"/>
                <a:gd name="connsiteY11" fmla="*/ 28847 h 114262"/>
                <a:gd name="connsiteX12" fmla="*/ 325102 w 458401"/>
                <a:gd name="connsiteY12" fmla="*/ 16221 h 114262"/>
                <a:gd name="connsiteX13" fmla="*/ 303626 w 458401"/>
                <a:gd name="connsiteY13" fmla="*/ 6565 h 114262"/>
                <a:gd name="connsiteX14" fmla="*/ 85964 w 458401"/>
                <a:gd name="connsiteY14" fmla="*/ 0 h 114262"/>
                <a:gd name="connsiteX15" fmla="*/ 175637 w 458401"/>
                <a:gd name="connsiteY15" fmla="*/ 0 h 114262"/>
                <a:gd name="connsiteX16" fmla="*/ 154035 w 458401"/>
                <a:gd name="connsiteY16" fmla="*/ 6565 h 114262"/>
                <a:gd name="connsiteX17" fmla="*/ 131078 w 458401"/>
                <a:gd name="connsiteY17" fmla="*/ 18449 h 114262"/>
                <a:gd name="connsiteX18" fmla="*/ 108861 w 458401"/>
                <a:gd name="connsiteY18" fmla="*/ 31818 h 114262"/>
                <a:gd name="connsiteX19" fmla="*/ 88866 w 458401"/>
                <a:gd name="connsiteY19" fmla="*/ 48901 h 114262"/>
                <a:gd name="connsiteX20" fmla="*/ 71834 w 458401"/>
                <a:gd name="connsiteY20" fmla="*/ 66727 h 114262"/>
                <a:gd name="connsiteX21" fmla="*/ 56282 w 458401"/>
                <a:gd name="connsiteY21" fmla="*/ 88266 h 114262"/>
                <a:gd name="connsiteX22" fmla="*/ 0 w 458401"/>
                <a:gd name="connsiteY22" fmla="*/ 112777 h 114262"/>
                <a:gd name="connsiteX23" fmla="*/ 11109 w 458401"/>
                <a:gd name="connsiteY23" fmla="*/ 86038 h 114262"/>
                <a:gd name="connsiteX24" fmla="*/ 26660 w 458401"/>
                <a:gd name="connsiteY24" fmla="*/ 60785 h 114262"/>
                <a:gd name="connsiteX25" fmla="*/ 45174 w 458401"/>
                <a:gd name="connsiteY25" fmla="*/ 37018 h 114262"/>
                <a:gd name="connsiteX26" fmla="*/ 65909 w 458401"/>
                <a:gd name="connsiteY26" fmla="*/ 16221 h 114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58401" h="114262">
                  <a:moveTo>
                    <a:pt x="283333" y="0"/>
                  </a:moveTo>
                  <a:lnTo>
                    <a:pt x="372260" y="0"/>
                  </a:lnTo>
                  <a:lnTo>
                    <a:pt x="393233" y="16964"/>
                  </a:lnTo>
                  <a:lnTo>
                    <a:pt x="413968" y="38503"/>
                  </a:lnTo>
                  <a:lnTo>
                    <a:pt x="431741" y="61528"/>
                  </a:lnTo>
                  <a:lnTo>
                    <a:pt x="447293" y="87524"/>
                  </a:lnTo>
                  <a:lnTo>
                    <a:pt x="458401" y="114262"/>
                  </a:lnTo>
                  <a:lnTo>
                    <a:pt x="402860" y="89752"/>
                  </a:lnTo>
                  <a:lnTo>
                    <a:pt x="391011" y="74154"/>
                  </a:lnTo>
                  <a:lnTo>
                    <a:pt x="377681" y="57814"/>
                  </a:lnTo>
                  <a:lnTo>
                    <a:pt x="362130" y="43702"/>
                  </a:lnTo>
                  <a:lnTo>
                    <a:pt x="345097" y="28847"/>
                  </a:lnTo>
                  <a:lnTo>
                    <a:pt x="325102" y="16221"/>
                  </a:lnTo>
                  <a:lnTo>
                    <a:pt x="303626" y="6565"/>
                  </a:lnTo>
                  <a:close/>
                  <a:moveTo>
                    <a:pt x="85964" y="0"/>
                  </a:moveTo>
                  <a:lnTo>
                    <a:pt x="175637" y="0"/>
                  </a:lnTo>
                  <a:lnTo>
                    <a:pt x="154035" y="6565"/>
                  </a:lnTo>
                  <a:lnTo>
                    <a:pt x="131078" y="18449"/>
                  </a:lnTo>
                  <a:lnTo>
                    <a:pt x="108861" y="31818"/>
                  </a:lnTo>
                  <a:lnTo>
                    <a:pt x="88866" y="48901"/>
                  </a:lnTo>
                  <a:lnTo>
                    <a:pt x="71834" y="66727"/>
                  </a:lnTo>
                  <a:lnTo>
                    <a:pt x="56282" y="88266"/>
                  </a:lnTo>
                  <a:lnTo>
                    <a:pt x="0" y="112777"/>
                  </a:lnTo>
                  <a:lnTo>
                    <a:pt x="11109" y="86038"/>
                  </a:lnTo>
                  <a:lnTo>
                    <a:pt x="26660" y="60785"/>
                  </a:lnTo>
                  <a:lnTo>
                    <a:pt x="45174" y="37018"/>
                  </a:lnTo>
                  <a:lnTo>
                    <a:pt x="65909" y="1622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en-US"/>
            </a:p>
          </p:txBody>
        </p:sp>
        <p:sp>
          <p:nvSpPr>
            <p:cNvPr id="26" name="Freeform 11"/>
            <p:cNvSpPr>
              <a:spLocks/>
            </p:cNvSpPr>
            <p:nvPr/>
          </p:nvSpPr>
          <p:spPr bwMode="gray">
            <a:xfrm>
              <a:off x="5888334" y="63986"/>
              <a:ext cx="458401" cy="141958"/>
            </a:xfrm>
            <a:custGeom>
              <a:avLst/>
              <a:gdLst>
                <a:gd name="T0" fmla="*/ 309 w 619"/>
                <a:gd name="T1" fmla="*/ 0 h 192"/>
                <a:gd name="T2" fmla="*/ 619 w 619"/>
                <a:gd name="T3" fmla="*/ 136 h 192"/>
                <a:gd name="T4" fmla="*/ 619 w 619"/>
                <a:gd name="T5" fmla="*/ 192 h 192"/>
                <a:gd name="T6" fmla="*/ 309 w 619"/>
                <a:gd name="T7" fmla="*/ 56 h 192"/>
                <a:gd name="T8" fmla="*/ 0 w 619"/>
                <a:gd name="T9" fmla="*/ 192 h 192"/>
                <a:gd name="T10" fmla="*/ 0 w 619"/>
                <a:gd name="T11" fmla="*/ 136 h 192"/>
                <a:gd name="T12" fmla="*/ 309 w 619"/>
                <a:gd name="T13" fmla="*/ 0 h 192"/>
              </a:gdLst>
              <a:ahLst/>
              <a:cxnLst>
                <a:cxn ang="0">
                  <a:pos x="T0" y="T1"/>
                </a:cxn>
                <a:cxn ang="0">
                  <a:pos x="T2" y="T3"/>
                </a:cxn>
                <a:cxn ang="0">
                  <a:pos x="T4" y="T5"/>
                </a:cxn>
                <a:cxn ang="0">
                  <a:pos x="T6" y="T7"/>
                </a:cxn>
                <a:cxn ang="0">
                  <a:pos x="T8" y="T9"/>
                </a:cxn>
                <a:cxn ang="0">
                  <a:pos x="T10" y="T11"/>
                </a:cxn>
                <a:cxn ang="0">
                  <a:pos x="T12" y="T13"/>
                </a:cxn>
              </a:cxnLst>
              <a:rect l="0" t="0" r="r" b="b"/>
              <a:pathLst>
                <a:path w="619" h="192">
                  <a:moveTo>
                    <a:pt x="309" y="0"/>
                  </a:moveTo>
                  <a:lnTo>
                    <a:pt x="619" y="136"/>
                  </a:lnTo>
                  <a:lnTo>
                    <a:pt x="619" y="192"/>
                  </a:lnTo>
                  <a:lnTo>
                    <a:pt x="309" y="56"/>
                  </a:lnTo>
                  <a:lnTo>
                    <a:pt x="0" y="192"/>
                  </a:lnTo>
                  <a:lnTo>
                    <a:pt x="0" y="136"/>
                  </a:lnTo>
                  <a:lnTo>
                    <a:pt x="30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Rectangle 12"/>
            <p:cNvSpPr>
              <a:spLocks noChangeArrowheads="1"/>
            </p:cNvSpPr>
            <p:nvPr/>
          </p:nvSpPr>
          <p:spPr bwMode="gray">
            <a:xfrm>
              <a:off x="5888334" y="469154"/>
              <a:ext cx="458401" cy="38446"/>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8" name="Rectangle 13"/>
            <p:cNvSpPr>
              <a:spLocks noChangeArrowheads="1"/>
            </p:cNvSpPr>
            <p:nvPr/>
          </p:nvSpPr>
          <p:spPr bwMode="gray">
            <a:xfrm>
              <a:off x="6163373"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9" name="Rectangle 14"/>
            <p:cNvSpPr>
              <a:spLocks noChangeArrowheads="1"/>
            </p:cNvSpPr>
            <p:nvPr/>
          </p:nvSpPr>
          <p:spPr bwMode="gray">
            <a:xfrm>
              <a:off x="6027332" y="247346"/>
              <a:ext cx="44362"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0" name="Rectangle 15"/>
            <p:cNvSpPr>
              <a:spLocks noChangeArrowheads="1"/>
            </p:cNvSpPr>
            <p:nvPr/>
          </p:nvSpPr>
          <p:spPr bwMode="gray">
            <a:xfrm>
              <a:off x="5888334"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 name="Rectangle 16"/>
            <p:cNvSpPr>
              <a:spLocks noChangeArrowheads="1"/>
            </p:cNvSpPr>
            <p:nvPr/>
          </p:nvSpPr>
          <p:spPr bwMode="gray">
            <a:xfrm>
              <a:off x="6299415"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44" name="TextBox 43"/>
          <p:cNvSpPr txBox="1"/>
          <p:nvPr userDrawn="1"/>
        </p:nvSpPr>
        <p:spPr bwMode="gray">
          <a:xfrm>
            <a:off x="6163373" y="444101"/>
            <a:ext cx="237427" cy="100027"/>
          </a:xfrm>
          <a:prstGeom prst="rect">
            <a:avLst/>
          </a:prstGeom>
          <a:solidFill>
            <a:schemeClr val="bg2"/>
          </a:solidFill>
        </p:spPr>
        <p:txBody>
          <a:bodyPr wrap="square" lIns="0" tIns="0" rIns="45720" bIns="0" rtlCol="0">
            <a:spAutoFit/>
          </a:bodyPr>
          <a:lstStyle/>
          <a:p>
            <a:pPr algn="r">
              <a:spcBef>
                <a:spcPts val="500"/>
              </a:spcBef>
            </a:pPr>
            <a:fld id="{11A0A082-46D1-4CDC-90AB-7FACAC0B3028}" type="slidenum">
              <a:rPr lang="en-US" sz="650" smtClean="0">
                <a:latin typeface="+mj-lt"/>
              </a:rPr>
              <a:t>‹#›</a:t>
            </a:fld>
            <a:endParaRPr lang="en-US" sz="650" dirty="0">
              <a:latin typeface="+mj-lt"/>
            </a:endParaRPr>
          </a:p>
        </p:txBody>
      </p:sp>
      <p:cxnSp>
        <p:nvCxnSpPr>
          <p:cNvPr id="45" name="Straight Connector 44"/>
          <p:cNvCxnSpPr/>
          <p:nvPr userDrawn="1"/>
        </p:nvCxnSpPr>
        <p:spPr bwMode="gray">
          <a:xfrm>
            <a:off x="283818" y="4397429"/>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bwMode="gray">
          <a:xfrm>
            <a:off x="283818" y="1476081"/>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userDrawn="1"/>
        </p:nvCxnSpPr>
        <p:spPr bwMode="gray">
          <a:xfrm>
            <a:off x="283818" y="1841250"/>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userDrawn="1"/>
        </p:nvCxnSpPr>
        <p:spPr bwMode="gray">
          <a:xfrm>
            <a:off x="283818" y="2206419"/>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userDrawn="1"/>
        </p:nvCxnSpPr>
        <p:spPr bwMode="gray">
          <a:xfrm>
            <a:off x="283818" y="2571588"/>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bwMode="gray">
          <a:xfrm>
            <a:off x="283818" y="2936757"/>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userDrawn="1"/>
        </p:nvCxnSpPr>
        <p:spPr bwMode="gray">
          <a:xfrm>
            <a:off x="283818" y="3301926"/>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userDrawn="1"/>
        </p:nvCxnSpPr>
        <p:spPr bwMode="gray">
          <a:xfrm>
            <a:off x="283818" y="3667095"/>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userDrawn="1"/>
        </p:nvCxnSpPr>
        <p:spPr bwMode="gray">
          <a:xfrm>
            <a:off x="283818" y="4032264"/>
            <a:ext cx="5845520" cy="0"/>
          </a:xfrm>
          <a:prstGeom prst="line">
            <a:avLst/>
          </a:prstGeom>
          <a:ln w="6350">
            <a:solidFill>
              <a:schemeClr val="accent2"/>
            </a:solidFill>
            <a:miter lim="800000"/>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429620897"/>
      </p:ext>
    </p:extLst>
  </p:cSld>
  <p:clrMapOvr>
    <a:masterClrMapping/>
  </p:clrMapOvr>
  <p:extLst>
    <p:ext uri="{DCECCB84-F9BA-43D5-87BE-67443E8EF086}">
      <p15:sldGuideLst xmlns:p15="http://schemas.microsoft.com/office/powerpoint/2012/main">
        <p15:guide id="1" orient="horz" pos="62"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ver Page: Top Slide">
    <p:spTree>
      <p:nvGrpSpPr>
        <p:cNvPr id="1" name=""/>
        <p:cNvGrpSpPr/>
        <p:nvPr/>
      </p:nvGrpSpPr>
      <p:grpSpPr>
        <a:xfrm>
          <a:off x="0" y="0"/>
          <a:ext cx="0" cy="0"/>
          <a:chOff x="0" y="0"/>
          <a:chExt cx="0" cy="0"/>
        </a:xfrm>
      </p:grpSpPr>
      <p:sp>
        <p:nvSpPr>
          <p:cNvPr id="20" name="Title 19"/>
          <p:cNvSpPr>
            <a:spLocks noGrp="1"/>
          </p:cNvSpPr>
          <p:nvPr>
            <p:ph type="title" hasCustomPrompt="1"/>
          </p:nvPr>
        </p:nvSpPr>
        <p:spPr bwMode="gray">
          <a:xfrm>
            <a:off x="371475" y="3279699"/>
            <a:ext cx="5029200" cy="830997"/>
          </a:xfrm>
          <a:prstGeom prst="rect">
            <a:avLst/>
          </a:prstGeom>
        </p:spPr>
        <p:txBody>
          <a:bodyPr lIns="0" tIns="0" rIns="0" bIns="0" anchor="b" anchorCtr="0">
            <a:spAutoFit/>
          </a:bodyPr>
          <a:lstStyle>
            <a:lvl1pPr>
              <a:lnSpc>
                <a:spcPct val="90000"/>
              </a:lnSpc>
              <a:defRPr sz="3000" b="0" spc="50" baseline="0">
                <a:solidFill>
                  <a:schemeClr val="tx1"/>
                </a:solidFill>
              </a:defRPr>
            </a:lvl1pPr>
          </a:lstStyle>
          <a:p>
            <a:r>
              <a:rPr lang="en-US" dirty="0"/>
              <a:t>Cover Title – Rockwell 30pt Regular, Title Case</a:t>
            </a:r>
          </a:p>
        </p:txBody>
      </p:sp>
      <p:sp>
        <p:nvSpPr>
          <p:cNvPr id="22" name="Text Placeholder 21"/>
          <p:cNvSpPr>
            <a:spLocks noGrp="1"/>
          </p:cNvSpPr>
          <p:nvPr>
            <p:ph type="body" sz="quarter" idx="16" hasCustomPrompt="1"/>
          </p:nvPr>
        </p:nvSpPr>
        <p:spPr bwMode="gray">
          <a:xfrm>
            <a:off x="371475" y="4342854"/>
            <a:ext cx="5029200" cy="215444"/>
          </a:xfrm>
        </p:spPr>
        <p:txBody>
          <a:bodyPr/>
          <a:lstStyle>
            <a:lvl1pPr marL="0" indent="0">
              <a:spcBef>
                <a:spcPts val="0"/>
              </a:spcBef>
              <a:buNone/>
              <a:defRPr sz="1400" baseline="0">
                <a:solidFill>
                  <a:schemeClr val="tx1"/>
                </a:solidFill>
              </a:defRPr>
            </a:lvl1pPr>
            <a:lvl2pPr marL="114300" indent="0">
              <a:spcBef>
                <a:spcPts val="0"/>
              </a:spcBef>
              <a:buNone/>
              <a:defRPr sz="1400"/>
            </a:lvl2pPr>
            <a:lvl3pPr marL="228600" indent="0">
              <a:spcBef>
                <a:spcPts val="0"/>
              </a:spcBef>
              <a:buNone/>
              <a:defRPr sz="1400"/>
            </a:lvl3pPr>
            <a:lvl4pPr marL="342900" indent="0">
              <a:spcBef>
                <a:spcPts val="0"/>
              </a:spcBef>
              <a:buNone/>
              <a:defRPr sz="1400"/>
            </a:lvl4pPr>
            <a:lvl5pPr marL="457200" indent="0">
              <a:spcBef>
                <a:spcPts val="0"/>
              </a:spcBef>
              <a:buNone/>
              <a:defRPr sz="1400"/>
            </a:lvl5pPr>
          </a:lstStyle>
          <a:p>
            <a:pPr lvl="0"/>
            <a:r>
              <a:rPr lang="en-US" dirty="0"/>
              <a:t>Cover Subtitle – Verdana 14pt Regular, Title Case</a:t>
            </a: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51303" y="379532"/>
            <a:ext cx="1685547" cy="734569"/>
          </a:xfrm>
          <a:prstGeom prst="rect">
            <a:avLst/>
          </a:prstGeom>
          <a:noFill/>
          <a:ln>
            <a:noFill/>
          </a:ln>
        </p:spPr>
      </p:pic>
    </p:spTree>
    <p:custDataLst>
      <p:tags r:id="rId1"/>
    </p:custDataLst>
    <p:extLst>
      <p:ext uri="{BB962C8B-B14F-4D97-AF65-F5344CB8AC3E}">
        <p14:creationId xmlns:p14="http://schemas.microsoft.com/office/powerpoint/2010/main" val="3485206770"/>
      </p:ext>
    </p:extLst>
  </p:cSld>
  <p:clrMapOvr>
    <a:masterClrMapping/>
  </p:clrMapOvr>
  <p:extLst>
    <p:ext uri="{DCECCB84-F9BA-43D5-87BE-67443E8EF086}">
      <p15:sldGuideLst xmlns:p15="http://schemas.microsoft.com/office/powerpoint/2012/main">
        <p15:guide id="1" pos="234" userDrawn="1">
          <p15:clr>
            <a:srgbClr val="FBAE40"/>
          </p15:clr>
        </p15:guide>
        <p15:guide id="2" orient="horz" pos="2591" userDrawn="1">
          <p15:clr>
            <a:srgbClr val="FBAE40"/>
          </p15:clr>
        </p15:guide>
        <p15:guide id="3" orient="horz" pos="2735"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over Page: Bottom Slide">
    <p:spTree>
      <p:nvGrpSpPr>
        <p:cNvPr id="1" name=""/>
        <p:cNvGrpSpPr/>
        <p:nvPr/>
      </p:nvGrpSpPr>
      <p:grpSpPr>
        <a:xfrm>
          <a:off x="0" y="0"/>
          <a:ext cx="0" cy="0"/>
          <a:chOff x="0" y="0"/>
          <a:chExt cx="0" cy="0"/>
        </a:xfrm>
      </p:grpSpPr>
      <p:cxnSp>
        <p:nvCxnSpPr>
          <p:cNvPr id="5" name="Straight Connector 4"/>
          <p:cNvCxnSpPr/>
          <p:nvPr userDrawn="1"/>
        </p:nvCxnSpPr>
        <p:spPr bwMode="gray">
          <a:xfrm>
            <a:off x="22860" y="4097682"/>
            <a:ext cx="6355080" cy="0"/>
          </a:xfrm>
          <a:prstGeom prst="line">
            <a:avLst/>
          </a:prstGeom>
          <a:ln w="28575">
            <a:solidFill>
              <a:schemeClr val="accent6"/>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bwMode="gray">
          <a:xfrm>
            <a:off x="3939708" y="4191900"/>
            <a:ext cx="2438232" cy="215444"/>
          </a:xfrm>
          <a:prstGeom prst="rect">
            <a:avLst/>
          </a:prstGeom>
        </p:spPr>
        <p:txBody>
          <a:bodyPr wrap="none" lIns="0" tIns="0" rIns="0" bIns="0" anchor="t" anchorCtr="0">
            <a:spAutoFit/>
          </a:bodyPr>
          <a:lstStyle>
            <a:lvl1pPr algn="r">
              <a:lnSpc>
                <a:spcPct val="100000"/>
              </a:lnSpc>
              <a:defRPr sz="1400" b="0" spc="0" baseline="0">
                <a:solidFill>
                  <a:schemeClr val="accent3"/>
                </a:solidFill>
                <a:latin typeface="+mn-lt"/>
              </a:defRPr>
            </a:lvl1pPr>
          </a:lstStyle>
          <a:p>
            <a:r>
              <a:rPr lang="en-US" dirty="0"/>
              <a:t>Insert Program Name Here</a:t>
            </a:r>
          </a:p>
        </p:txBody>
      </p:sp>
      <p:sp>
        <p:nvSpPr>
          <p:cNvPr id="4" name="Text Placeholder 3"/>
          <p:cNvSpPr>
            <a:spLocks noGrp="1"/>
          </p:cNvSpPr>
          <p:nvPr>
            <p:ph type="body" sz="quarter" idx="16" hasCustomPrompt="1"/>
          </p:nvPr>
        </p:nvSpPr>
        <p:spPr bwMode="gray">
          <a:xfrm>
            <a:off x="3389943" y="4431033"/>
            <a:ext cx="2987997" cy="153888"/>
          </a:xfrm>
        </p:spPr>
        <p:txBody>
          <a:bodyPr wrap="none"/>
          <a:lstStyle>
            <a:lvl1pPr marL="0" indent="0" algn="r">
              <a:spcBef>
                <a:spcPts val="0"/>
              </a:spcBef>
              <a:buNone/>
              <a:defRPr sz="1000">
                <a:solidFill>
                  <a:schemeClr val="accent3"/>
                </a:solidFill>
              </a:defRPr>
            </a:lvl1pPr>
          </a:lstStyle>
          <a:p>
            <a:pPr lvl="0"/>
            <a:r>
              <a:rPr lang="en-US" dirty="0"/>
              <a:t>Insert Sub-program Name Here (if necessary)</a:t>
            </a:r>
          </a:p>
        </p:txBody>
      </p:sp>
    </p:spTree>
    <p:custDataLst>
      <p:tags r:id="rId1"/>
    </p:custDataLst>
    <p:extLst>
      <p:ext uri="{BB962C8B-B14F-4D97-AF65-F5344CB8AC3E}">
        <p14:creationId xmlns:p14="http://schemas.microsoft.com/office/powerpoint/2010/main" val="1714615953"/>
      </p:ext>
    </p:extLst>
  </p:cSld>
  <p:clrMapOvr>
    <a:masterClrMapping/>
  </p:clrMapOvr>
  <p:extLst>
    <p:ext uri="{DCECCB84-F9BA-43D5-87BE-67443E8EF086}">
      <p15:sldGuideLst xmlns:p15="http://schemas.microsoft.com/office/powerpoint/2012/main">
        <p15:guide id="1" orient="horz" pos="2639"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Inside Cover: Top Slid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281610" y="309824"/>
            <a:ext cx="4111003" cy="256480"/>
          </a:xfrm>
          <a:prstGeom prst="rect">
            <a:avLst/>
          </a:prstGeom>
        </p:spPr>
        <p:txBody>
          <a:bodyPr wrap="square" lIns="0" tIns="0" rIns="0" bIns="0" anchor="t" anchorCtr="0">
            <a:spAutoFit/>
          </a:bodyPr>
          <a:lstStyle>
            <a:lvl1pPr>
              <a:lnSpc>
                <a:spcPct val="90000"/>
              </a:lnSpc>
              <a:defRPr b="0">
                <a:solidFill>
                  <a:schemeClr val="tx1"/>
                </a:solidFill>
              </a:defRPr>
            </a:lvl1pPr>
          </a:lstStyle>
          <a:p>
            <a:r>
              <a:rPr lang="en-US" dirty="0"/>
              <a:t>Insert Program Name Here</a:t>
            </a:r>
          </a:p>
        </p:txBody>
      </p:sp>
      <p:sp>
        <p:nvSpPr>
          <p:cNvPr id="6" name="Text Placeholder 5"/>
          <p:cNvSpPr>
            <a:spLocks noGrp="1"/>
          </p:cNvSpPr>
          <p:nvPr>
            <p:ph type="body" sz="quarter" idx="37" hasCustomPrompt="1"/>
          </p:nvPr>
        </p:nvSpPr>
        <p:spPr bwMode="gray">
          <a:xfrm>
            <a:off x="688369" y="968034"/>
            <a:ext cx="320040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Project Director (insert text)</a:t>
            </a:r>
          </a:p>
        </p:txBody>
      </p:sp>
      <p:sp>
        <p:nvSpPr>
          <p:cNvPr id="8" name="Text Placeholder 7"/>
          <p:cNvSpPr>
            <a:spLocks noGrp="1"/>
          </p:cNvSpPr>
          <p:nvPr>
            <p:ph type="body" sz="quarter" idx="38" hasCustomPrompt="1"/>
          </p:nvPr>
        </p:nvSpPr>
        <p:spPr bwMode="gray">
          <a:xfrm>
            <a:off x="688369" y="1175826"/>
            <a:ext cx="3200400" cy="138499"/>
          </a:xfrm>
        </p:spPr>
        <p:txBody>
          <a:bodyPr/>
          <a:lstStyle>
            <a:lvl1pPr marL="0" indent="0">
              <a:spcBef>
                <a:spcPts val="200"/>
              </a:spcBef>
              <a:buNone/>
              <a:defRPr>
                <a:solidFill>
                  <a:schemeClr val="accent3"/>
                </a:solidFill>
              </a:defRPr>
            </a:lvl1pPr>
          </a:lstStyle>
          <a:p>
            <a:pPr lvl="0"/>
            <a:r>
              <a:rPr lang="en-US" dirty="0"/>
              <a:t>Insert Name(s) Here</a:t>
            </a:r>
          </a:p>
        </p:txBody>
      </p:sp>
      <p:sp>
        <p:nvSpPr>
          <p:cNvPr id="10" name="Text Placeholder 9"/>
          <p:cNvSpPr>
            <a:spLocks noGrp="1"/>
          </p:cNvSpPr>
          <p:nvPr>
            <p:ph type="body" sz="quarter" idx="39" hasCustomPrompt="1"/>
          </p:nvPr>
        </p:nvSpPr>
        <p:spPr bwMode="gray">
          <a:xfrm>
            <a:off x="688369" y="1609882"/>
            <a:ext cx="320040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Contributing Consultants (insert text)</a:t>
            </a:r>
          </a:p>
        </p:txBody>
      </p:sp>
      <p:sp>
        <p:nvSpPr>
          <p:cNvPr id="12" name="Text Placeholder 11"/>
          <p:cNvSpPr>
            <a:spLocks noGrp="1"/>
          </p:cNvSpPr>
          <p:nvPr>
            <p:ph type="body" sz="quarter" idx="40" hasCustomPrompt="1"/>
          </p:nvPr>
        </p:nvSpPr>
        <p:spPr bwMode="gray">
          <a:xfrm>
            <a:off x="688369" y="1819016"/>
            <a:ext cx="3200400" cy="138499"/>
          </a:xfrm>
        </p:spPr>
        <p:txBody>
          <a:bodyPr/>
          <a:lstStyle>
            <a:lvl1pPr marL="0" indent="0">
              <a:spcBef>
                <a:spcPts val="200"/>
              </a:spcBef>
              <a:buNone/>
              <a:defRPr>
                <a:solidFill>
                  <a:schemeClr val="accent3"/>
                </a:solidFill>
              </a:defRPr>
            </a:lvl1pPr>
          </a:lstStyle>
          <a:p>
            <a:pPr lvl="0"/>
            <a:r>
              <a:rPr lang="en-US" dirty="0"/>
              <a:t>Insert Name(s) Here</a:t>
            </a:r>
          </a:p>
        </p:txBody>
      </p:sp>
      <p:sp>
        <p:nvSpPr>
          <p:cNvPr id="14" name="Text Placeholder 13"/>
          <p:cNvSpPr>
            <a:spLocks noGrp="1"/>
          </p:cNvSpPr>
          <p:nvPr>
            <p:ph type="body" sz="quarter" idx="41" hasCustomPrompt="1"/>
          </p:nvPr>
        </p:nvSpPr>
        <p:spPr bwMode="gray">
          <a:xfrm>
            <a:off x="688369" y="2250476"/>
            <a:ext cx="320040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Design Consultant (insert text)</a:t>
            </a:r>
          </a:p>
        </p:txBody>
      </p:sp>
      <p:sp>
        <p:nvSpPr>
          <p:cNvPr id="17" name="Text Placeholder 16"/>
          <p:cNvSpPr>
            <a:spLocks noGrp="1"/>
          </p:cNvSpPr>
          <p:nvPr>
            <p:ph type="body" sz="quarter" idx="42" hasCustomPrompt="1"/>
          </p:nvPr>
        </p:nvSpPr>
        <p:spPr bwMode="gray">
          <a:xfrm>
            <a:off x="688369" y="2459785"/>
            <a:ext cx="3200400" cy="138499"/>
          </a:xfrm>
        </p:spPr>
        <p:txBody>
          <a:bodyPr/>
          <a:lstStyle>
            <a:lvl1pPr marL="0" indent="0">
              <a:spcBef>
                <a:spcPts val="200"/>
              </a:spcBef>
              <a:buNone/>
              <a:defRPr>
                <a:solidFill>
                  <a:schemeClr val="accent3"/>
                </a:solidFill>
              </a:defRPr>
            </a:lvl1pPr>
            <a:lvl2pPr marL="114300" indent="0">
              <a:spcBef>
                <a:spcPts val="200"/>
              </a:spcBef>
              <a:buNone/>
              <a:defRPr>
                <a:solidFill>
                  <a:schemeClr val="accent3"/>
                </a:solidFill>
              </a:defRPr>
            </a:lvl2pPr>
            <a:lvl3pPr marL="228600" indent="0">
              <a:spcBef>
                <a:spcPts val="200"/>
              </a:spcBef>
              <a:buNone/>
              <a:defRPr>
                <a:solidFill>
                  <a:schemeClr val="accent3"/>
                </a:solidFill>
              </a:defRPr>
            </a:lvl3pPr>
            <a:lvl4pPr marL="342900" indent="0">
              <a:spcBef>
                <a:spcPts val="200"/>
              </a:spcBef>
              <a:buNone/>
              <a:defRPr>
                <a:solidFill>
                  <a:schemeClr val="accent3"/>
                </a:solidFill>
              </a:defRPr>
            </a:lvl4pPr>
            <a:lvl5pPr marL="457200" indent="0">
              <a:spcBef>
                <a:spcPts val="200"/>
              </a:spcBef>
              <a:buNone/>
              <a:defRPr>
                <a:solidFill>
                  <a:schemeClr val="accent3"/>
                </a:solidFill>
              </a:defRPr>
            </a:lvl5pPr>
          </a:lstStyle>
          <a:p>
            <a:pPr lvl="0"/>
            <a:r>
              <a:rPr lang="en-US" dirty="0"/>
              <a:t>Insert Name(s) Here</a:t>
            </a:r>
          </a:p>
        </p:txBody>
      </p:sp>
      <p:sp>
        <p:nvSpPr>
          <p:cNvPr id="27" name="Text Placeholder 26"/>
          <p:cNvSpPr>
            <a:spLocks noGrp="1"/>
          </p:cNvSpPr>
          <p:nvPr>
            <p:ph type="body" sz="quarter" idx="43" hasCustomPrompt="1"/>
          </p:nvPr>
        </p:nvSpPr>
        <p:spPr bwMode="gray">
          <a:xfrm>
            <a:off x="688369" y="2888149"/>
            <a:ext cx="320040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Executive Director (insert text)</a:t>
            </a:r>
          </a:p>
        </p:txBody>
      </p:sp>
      <p:sp>
        <p:nvSpPr>
          <p:cNvPr id="29" name="Text Placeholder 28"/>
          <p:cNvSpPr>
            <a:spLocks noGrp="1"/>
          </p:cNvSpPr>
          <p:nvPr>
            <p:ph type="body" sz="quarter" idx="44" hasCustomPrompt="1"/>
          </p:nvPr>
        </p:nvSpPr>
        <p:spPr bwMode="gray">
          <a:xfrm>
            <a:off x="688369" y="3097903"/>
            <a:ext cx="3200400" cy="138499"/>
          </a:xfrm>
        </p:spPr>
        <p:txBody>
          <a:bodyPr/>
          <a:lstStyle>
            <a:lvl1pPr marL="0" indent="0">
              <a:spcBef>
                <a:spcPts val="200"/>
              </a:spcBef>
              <a:buNone/>
              <a:defRPr>
                <a:solidFill>
                  <a:schemeClr val="accent3"/>
                </a:solidFill>
              </a:defRPr>
            </a:lvl1pPr>
            <a:lvl2pPr marL="114300" indent="0">
              <a:spcBef>
                <a:spcPts val="200"/>
              </a:spcBef>
              <a:buNone/>
              <a:defRPr>
                <a:solidFill>
                  <a:schemeClr val="accent3"/>
                </a:solidFill>
              </a:defRPr>
            </a:lvl2pPr>
            <a:lvl3pPr marL="228600" indent="0">
              <a:spcBef>
                <a:spcPts val="200"/>
              </a:spcBef>
              <a:buNone/>
              <a:defRPr>
                <a:solidFill>
                  <a:schemeClr val="accent3"/>
                </a:solidFill>
              </a:defRPr>
            </a:lvl3pPr>
            <a:lvl4pPr marL="342900" indent="0">
              <a:spcBef>
                <a:spcPts val="200"/>
              </a:spcBef>
              <a:buNone/>
              <a:defRPr>
                <a:solidFill>
                  <a:schemeClr val="accent3"/>
                </a:solidFill>
              </a:defRPr>
            </a:lvl4pPr>
            <a:lvl5pPr marL="457200" indent="0">
              <a:spcBef>
                <a:spcPts val="200"/>
              </a:spcBef>
              <a:buNone/>
              <a:defRPr>
                <a:solidFill>
                  <a:schemeClr val="accent3"/>
                </a:solidFill>
              </a:defRPr>
            </a:lvl5pPr>
          </a:lstStyle>
          <a:p>
            <a:pPr lvl="0"/>
            <a:r>
              <a:rPr lang="en-US" dirty="0"/>
              <a:t>Insert Name(s) Here</a:t>
            </a:r>
          </a:p>
        </p:txBody>
      </p:sp>
      <p:cxnSp>
        <p:nvCxnSpPr>
          <p:cNvPr id="16" name="Straight Connector 15"/>
          <p:cNvCxnSpPr/>
          <p:nvPr userDrawn="1"/>
        </p:nvCxnSpPr>
        <p:spPr bwMode="gray">
          <a:xfrm>
            <a:off x="4773942" y="309824"/>
            <a:ext cx="0" cy="4490776"/>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8" name="TextBox 17"/>
          <p:cNvSpPr txBox="1"/>
          <p:nvPr userDrawn="1"/>
        </p:nvSpPr>
        <p:spPr bwMode="gray">
          <a:xfrm>
            <a:off x="4860213" y="300832"/>
            <a:ext cx="1404663" cy="4334013"/>
          </a:xfrm>
          <a:prstGeom prst="rect">
            <a:avLst/>
          </a:prstGeom>
          <a:noFill/>
        </p:spPr>
        <p:txBody>
          <a:bodyPr wrap="square" lIns="0" tIns="0" rIns="0" bIns="0" rtlCol="0">
            <a:noAutofit/>
          </a:bodyPr>
          <a:lstStyle/>
          <a:p>
            <a:pPr>
              <a:spcBef>
                <a:spcPts val="400"/>
              </a:spcBef>
            </a:pPr>
            <a:r>
              <a:rPr lang="en-US" sz="500" b="1" baseline="0" dirty="0">
                <a:solidFill>
                  <a:schemeClr val="tx1"/>
                </a:solidFill>
                <a:latin typeface="+mn-lt"/>
                <a:cs typeface="Arial"/>
              </a:rPr>
              <a:t>LEGAL CAVEAT</a:t>
            </a:r>
          </a:p>
          <a:p>
            <a:pPr>
              <a:spcBef>
                <a:spcPts val="400"/>
              </a:spcBef>
            </a:pPr>
            <a:r>
              <a:rPr lang="en-US" sz="500" baseline="0" dirty="0">
                <a:solidFill>
                  <a:schemeClr val="tx1"/>
                </a:solidFill>
                <a:latin typeface="+mn-lt"/>
                <a:cs typeface="Arial"/>
              </a:rPr>
              <a:t>EAB Global, Inc. (“EAB”) has made efforts to verify the accuracy of the information it provides to members. This report relies</a:t>
            </a:r>
            <a:br>
              <a:rPr lang="en-US" sz="500" baseline="0" dirty="0">
                <a:solidFill>
                  <a:schemeClr val="tx1"/>
                </a:solidFill>
                <a:latin typeface="+mn-lt"/>
                <a:cs typeface="Arial"/>
              </a:rPr>
            </a:br>
            <a:r>
              <a:rPr lang="en-US" sz="500" baseline="0" dirty="0">
                <a:solidFill>
                  <a:schemeClr val="tx1"/>
                </a:solidFill>
                <a:latin typeface="+mn-lt"/>
                <a:cs typeface="Arial"/>
              </a:rPr>
              <a:t>on data obtained from many sources, however, and EAB cannot guarantee the accuracy of the information provided or any analysis based thereon. In addition, neither EAB nor any of its affiliates (each, an “EAB Organization”) is in the business of giving legal, accounting, or other professional advice, and its reports should not be construed as professional advice. In particular, members should not rely on any legal commentary in this report as a basis for action, or assume that any tactics described herein would be permitted by applicable law or appropriate for a given member’s situation. Members are advised to consult with appropriate professionals concerning legal, tax, or accounting issues, before implementing any of these tactics. No EAB Organization or any of its respective officers, directors, employees, or agents shall be liable for any claims, liabilities, or expenses relating to (a) any errors or omissions in this report, </a:t>
            </a:r>
            <a:br>
              <a:rPr lang="en-US" sz="500" baseline="0" dirty="0">
                <a:solidFill>
                  <a:schemeClr val="tx1"/>
                </a:solidFill>
                <a:latin typeface="+mn-lt"/>
                <a:cs typeface="Arial"/>
              </a:rPr>
            </a:br>
            <a:r>
              <a:rPr lang="en-US" sz="500" baseline="0" dirty="0">
                <a:solidFill>
                  <a:schemeClr val="tx1"/>
                </a:solidFill>
                <a:latin typeface="+mn-lt"/>
                <a:cs typeface="Arial"/>
              </a:rPr>
              <a:t>whether caused by any EAB organization, or any of their respective employees or agents, or sources or other third parties, (b) any recommendation by any EAB Organization, or (c) failure of member and its employees and agents to abide by the terms set forth herein.</a:t>
            </a:r>
          </a:p>
          <a:p>
            <a:pPr>
              <a:spcBef>
                <a:spcPts val="600"/>
              </a:spcBef>
            </a:pPr>
            <a:r>
              <a:rPr lang="en-US" sz="500" baseline="0" dirty="0">
                <a:solidFill>
                  <a:schemeClr val="tx1"/>
                </a:solidFill>
                <a:latin typeface="+mn-lt"/>
                <a:cs typeface="Arial"/>
              </a:rPr>
              <a:t>EAB is a registered trademark of EAB Global, Inc. in the United States and other countries. Members are not permitted to use these trademarks, or any other trademark, product name, service name, trade name, and logo of any EAB Organization without prior written consent of EAB. Other trademarks, product names, service names, trade names, and logos used within these pages are the property of their respective holders. Use of other company trademarks, product names, service names, trade names, and logos or images of the same does not necessarily constitute (a) an endorsement by such company of an EAB Organization and its products and services, or (b) an endorsement of the company or its products or services by an EAB Organization. No EAB Organization is affiliated with any such company.</a:t>
            </a:r>
          </a:p>
        </p:txBody>
      </p:sp>
    </p:spTree>
    <p:custDataLst>
      <p:tags r:id="rId1"/>
    </p:custDataLst>
    <p:extLst>
      <p:ext uri="{BB962C8B-B14F-4D97-AF65-F5344CB8AC3E}">
        <p14:creationId xmlns:p14="http://schemas.microsoft.com/office/powerpoint/2010/main" val="2756965695"/>
      </p:ext>
    </p:extLst>
  </p:cSld>
  <p:clrMapOvr>
    <a:masterClrMapping/>
  </p:clrMapOvr>
  <p:extLst>
    <p:ext uri="{DCECCB84-F9BA-43D5-87BE-67443E8EF086}">
      <p15:sldGuideLst xmlns:p15="http://schemas.microsoft.com/office/powerpoint/2012/main">
        <p15:guide id="1" pos="432" userDrawn="1">
          <p15:clr>
            <a:srgbClr val="FBAE40"/>
          </p15:clr>
        </p15:guide>
        <p15:guide id="2" orient="horz" pos="195" userDrawn="1">
          <p15:clr>
            <a:srgbClr val="FBAE40"/>
          </p15:clr>
        </p15:guide>
        <p15:guide id="3" pos="2767"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side Cover: Bottom Slide">
    <p:spTree>
      <p:nvGrpSpPr>
        <p:cNvPr id="1" name=""/>
        <p:cNvGrpSpPr/>
        <p:nvPr/>
      </p:nvGrpSpPr>
      <p:grpSpPr>
        <a:xfrm>
          <a:off x="0" y="0"/>
          <a:ext cx="0" cy="0"/>
          <a:chOff x="0" y="0"/>
          <a:chExt cx="0" cy="0"/>
        </a:xfrm>
      </p:grpSpPr>
      <p:sp>
        <p:nvSpPr>
          <p:cNvPr id="8" name="TextBox 7"/>
          <p:cNvSpPr txBox="1"/>
          <p:nvPr userDrawn="1"/>
        </p:nvSpPr>
        <p:spPr bwMode="gray">
          <a:xfrm>
            <a:off x="4860213" y="24057"/>
            <a:ext cx="1473868" cy="4514056"/>
          </a:xfrm>
          <a:prstGeom prst="rect">
            <a:avLst/>
          </a:prstGeom>
          <a:noFill/>
        </p:spPr>
        <p:txBody>
          <a:bodyPr wrap="square" lIns="0" tIns="0" rIns="0" bIns="0" rtlCol="0">
            <a:spAutoFit/>
          </a:bodyPr>
          <a:lstStyle/>
          <a:p>
            <a:pPr>
              <a:spcBef>
                <a:spcPts val="400"/>
              </a:spcBef>
            </a:pPr>
            <a:r>
              <a:rPr lang="en-US" sz="500" b="1" baseline="0" dirty="0">
                <a:solidFill>
                  <a:schemeClr val="tx1"/>
                </a:solidFill>
                <a:latin typeface="+mn-lt"/>
                <a:cs typeface="Arial"/>
              </a:rPr>
              <a:t>IMPORTANT: Please read the following.</a:t>
            </a:r>
          </a:p>
          <a:p>
            <a:pPr>
              <a:spcBef>
                <a:spcPts val="400"/>
              </a:spcBef>
            </a:pPr>
            <a:r>
              <a:rPr lang="en-US" sz="500" baseline="0" dirty="0">
                <a:solidFill>
                  <a:schemeClr val="tx1"/>
                </a:solidFill>
                <a:latin typeface="+mn-lt"/>
                <a:cs typeface="Arial"/>
              </a:rPr>
              <a:t>EAB has prepared this report for the exclusive use of its members. Each member acknowledges and agrees that this report and the information contained herein (collectively, the “Report”) are confidential and proprietary to EAB. By accepting delivery of this Report, each member agrees to abide by the terms as stated herein, including the following:</a:t>
            </a:r>
          </a:p>
          <a:p>
            <a:pPr marL="91440" indent="-114300">
              <a:spcBef>
                <a:spcPts val="400"/>
              </a:spcBef>
            </a:pPr>
            <a:r>
              <a:rPr lang="en-US" sz="500" baseline="0" dirty="0">
                <a:solidFill>
                  <a:schemeClr val="tx1"/>
                </a:solidFill>
                <a:latin typeface="+mn-lt"/>
                <a:cs typeface="Arial"/>
              </a:rPr>
              <a:t>1.	All right, title, and interest in and to this Report is owned by an EAB Organization. Except as stated herein, no right, license, permission, or interest of any kind in </a:t>
            </a:r>
            <a:br>
              <a:rPr lang="en-US" sz="500" baseline="0" dirty="0">
                <a:solidFill>
                  <a:schemeClr val="tx1"/>
                </a:solidFill>
                <a:latin typeface="+mn-lt"/>
                <a:cs typeface="Arial"/>
              </a:rPr>
            </a:br>
            <a:r>
              <a:rPr lang="en-US" sz="500" baseline="0" dirty="0">
                <a:solidFill>
                  <a:schemeClr val="tx1"/>
                </a:solidFill>
                <a:latin typeface="+mn-lt"/>
                <a:cs typeface="Arial"/>
              </a:rPr>
              <a:t>this Report is intended to be given, transferred to, or acquired by a member. Each member is authorized to use this Report only to the extent expressly authorized herein.</a:t>
            </a:r>
          </a:p>
          <a:p>
            <a:pPr marL="91440" indent="-114300">
              <a:spcBef>
                <a:spcPts val="400"/>
              </a:spcBef>
            </a:pPr>
            <a:r>
              <a:rPr lang="en-US" sz="500" baseline="0" dirty="0">
                <a:solidFill>
                  <a:schemeClr val="tx1"/>
                </a:solidFill>
                <a:latin typeface="+mn-lt"/>
                <a:cs typeface="Arial"/>
              </a:rPr>
              <a:t>2.	Each member shall not sell, license, republish, distribute, or post online or otherwise this Report, in part or in whole. Each member shall not disseminate or permit the use of, and shall take reasonable precautions to prevent such dissemination or use of, this Report by (a) any of its employees and agents (except as stated below), or (b) any third party.</a:t>
            </a:r>
          </a:p>
          <a:p>
            <a:pPr marL="91440" indent="-114300">
              <a:spcBef>
                <a:spcPts val="400"/>
              </a:spcBef>
            </a:pPr>
            <a:r>
              <a:rPr lang="en-US" sz="500" baseline="0" dirty="0">
                <a:solidFill>
                  <a:schemeClr val="tx1"/>
                </a:solidFill>
                <a:latin typeface="+mn-lt"/>
                <a:cs typeface="Arial"/>
              </a:rPr>
              <a:t>3.	Each member may make this Report available solely to those of its employees and agents who (a) are registered for the workshop or membership program of which this Report is a part, (b) require access to this Report in order to learn </a:t>
            </a:r>
            <a:br>
              <a:rPr lang="en-US" sz="500" baseline="0" dirty="0">
                <a:solidFill>
                  <a:schemeClr val="tx1"/>
                </a:solidFill>
                <a:latin typeface="+mn-lt"/>
                <a:cs typeface="Arial"/>
              </a:rPr>
            </a:br>
            <a:r>
              <a:rPr lang="en-US" sz="500" baseline="0" dirty="0">
                <a:solidFill>
                  <a:schemeClr val="tx1"/>
                </a:solidFill>
                <a:latin typeface="+mn-lt"/>
                <a:cs typeface="Arial"/>
              </a:rPr>
              <a:t>from the information described herein, and (c) agree not to disclose this Report to other employees or agents or any third party. Each member shall use, and shall ensure that its employees and agents use, this Report for its internal use only. Each member may make a limited number of copies, solely as adequate for use by its employees and agents in accordance with the terms herein.</a:t>
            </a:r>
          </a:p>
          <a:p>
            <a:pPr marL="91440" indent="-114300">
              <a:spcBef>
                <a:spcPts val="400"/>
              </a:spcBef>
            </a:pPr>
            <a:r>
              <a:rPr lang="en-US" sz="500" baseline="0" dirty="0">
                <a:solidFill>
                  <a:schemeClr val="tx1"/>
                </a:solidFill>
                <a:latin typeface="+mn-lt"/>
                <a:cs typeface="Arial"/>
              </a:rPr>
              <a:t>4.	Each member shall not remove from this Report any confidential markings, copyright notices, and/or other similar indicia herein.</a:t>
            </a:r>
          </a:p>
          <a:p>
            <a:pPr marL="91440" indent="-114300">
              <a:spcBef>
                <a:spcPts val="400"/>
              </a:spcBef>
            </a:pPr>
            <a:r>
              <a:rPr lang="en-US" sz="500" baseline="0" dirty="0">
                <a:solidFill>
                  <a:schemeClr val="tx1"/>
                </a:solidFill>
                <a:latin typeface="+mn-lt"/>
                <a:cs typeface="Arial"/>
              </a:rPr>
              <a:t>5.	Each member is responsible for any breach of its obligations as stated herein by any of its employees or agents.</a:t>
            </a:r>
          </a:p>
          <a:p>
            <a:pPr marL="91440" indent="-114300">
              <a:spcBef>
                <a:spcPts val="400"/>
              </a:spcBef>
            </a:pPr>
            <a:r>
              <a:rPr lang="en-US" sz="500" baseline="0" dirty="0">
                <a:solidFill>
                  <a:schemeClr val="tx1"/>
                </a:solidFill>
                <a:latin typeface="+mn-lt"/>
                <a:cs typeface="Arial"/>
              </a:rPr>
              <a:t>6.	If a member is unwilling to abide by any </a:t>
            </a:r>
            <a:br>
              <a:rPr lang="en-US" sz="500" baseline="0" dirty="0">
                <a:solidFill>
                  <a:schemeClr val="tx1"/>
                </a:solidFill>
                <a:latin typeface="+mn-lt"/>
                <a:cs typeface="Arial"/>
              </a:rPr>
            </a:br>
            <a:r>
              <a:rPr lang="en-US" sz="500" baseline="0" dirty="0">
                <a:solidFill>
                  <a:schemeClr val="tx1"/>
                </a:solidFill>
                <a:latin typeface="+mn-lt"/>
                <a:cs typeface="Arial"/>
              </a:rPr>
              <a:t>of the foregoing obligations, then such member shall promptly return this Report and all copies thereof to EAB.</a:t>
            </a:r>
          </a:p>
        </p:txBody>
      </p:sp>
      <p:cxnSp>
        <p:nvCxnSpPr>
          <p:cNvPr id="10" name="Straight Connector 9"/>
          <p:cNvCxnSpPr/>
          <p:nvPr userDrawn="1"/>
        </p:nvCxnSpPr>
        <p:spPr bwMode="gray">
          <a:xfrm>
            <a:off x="4773942" y="0"/>
            <a:ext cx="0" cy="4522788"/>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64126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perless Meeting Credit/Caveat">
    <p:spTree>
      <p:nvGrpSpPr>
        <p:cNvPr id="1" name=""/>
        <p:cNvGrpSpPr/>
        <p:nvPr/>
      </p:nvGrpSpPr>
      <p:grpSpPr>
        <a:xfrm>
          <a:off x="0" y="0"/>
          <a:ext cx="0" cy="0"/>
          <a:chOff x="0" y="0"/>
          <a:chExt cx="0" cy="0"/>
        </a:xfrm>
      </p:grpSpPr>
      <p:sp>
        <p:nvSpPr>
          <p:cNvPr id="34" name="Title 1"/>
          <p:cNvSpPr>
            <a:spLocks noGrp="1"/>
          </p:cNvSpPr>
          <p:nvPr>
            <p:ph type="title" hasCustomPrompt="1"/>
          </p:nvPr>
        </p:nvSpPr>
        <p:spPr bwMode="gray">
          <a:xfrm>
            <a:off x="281610" y="309824"/>
            <a:ext cx="3327462" cy="256480"/>
          </a:xfrm>
          <a:prstGeom prst="rect">
            <a:avLst/>
          </a:prstGeom>
        </p:spPr>
        <p:txBody>
          <a:bodyPr wrap="square" lIns="0" tIns="0" rIns="0" bIns="0" anchor="t" anchorCtr="0">
            <a:spAutoFit/>
          </a:bodyPr>
          <a:lstStyle>
            <a:lvl1pPr>
              <a:lnSpc>
                <a:spcPct val="90000"/>
              </a:lnSpc>
              <a:defRPr b="0">
                <a:solidFill>
                  <a:schemeClr val="tx1"/>
                </a:solidFill>
              </a:defRPr>
            </a:lvl1pPr>
          </a:lstStyle>
          <a:p>
            <a:r>
              <a:rPr lang="en-US" dirty="0"/>
              <a:t>Insert Program Name Here</a:t>
            </a:r>
          </a:p>
        </p:txBody>
      </p:sp>
      <p:sp>
        <p:nvSpPr>
          <p:cNvPr id="35" name="Text Placeholder 5"/>
          <p:cNvSpPr>
            <a:spLocks noGrp="1"/>
          </p:cNvSpPr>
          <p:nvPr>
            <p:ph type="body" sz="quarter" idx="37" hasCustomPrompt="1"/>
          </p:nvPr>
        </p:nvSpPr>
        <p:spPr bwMode="gray">
          <a:xfrm>
            <a:off x="591552" y="968034"/>
            <a:ext cx="301752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Project Director (insert text)</a:t>
            </a:r>
          </a:p>
        </p:txBody>
      </p:sp>
      <p:sp>
        <p:nvSpPr>
          <p:cNvPr id="36" name="Text Placeholder 7"/>
          <p:cNvSpPr>
            <a:spLocks noGrp="1"/>
          </p:cNvSpPr>
          <p:nvPr>
            <p:ph type="body" sz="quarter" idx="38" hasCustomPrompt="1"/>
          </p:nvPr>
        </p:nvSpPr>
        <p:spPr bwMode="gray">
          <a:xfrm>
            <a:off x="591552" y="1175826"/>
            <a:ext cx="3019522" cy="138499"/>
          </a:xfrm>
        </p:spPr>
        <p:txBody>
          <a:bodyPr/>
          <a:lstStyle>
            <a:lvl1pPr marL="0" indent="0">
              <a:spcBef>
                <a:spcPts val="200"/>
              </a:spcBef>
              <a:buNone/>
              <a:defRPr>
                <a:solidFill>
                  <a:schemeClr val="accent3"/>
                </a:solidFill>
              </a:defRPr>
            </a:lvl1pPr>
          </a:lstStyle>
          <a:p>
            <a:pPr lvl="0"/>
            <a:r>
              <a:rPr lang="en-US" dirty="0"/>
              <a:t>Insert Name(s) Here</a:t>
            </a:r>
          </a:p>
        </p:txBody>
      </p:sp>
      <p:sp>
        <p:nvSpPr>
          <p:cNvPr id="37" name="Text Placeholder 9"/>
          <p:cNvSpPr>
            <a:spLocks noGrp="1"/>
          </p:cNvSpPr>
          <p:nvPr>
            <p:ph type="body" sz="quarter" idx="39" hasCustomPrompt="1"/>
          </p:nvPr>
        </p:nvSpPr>
        <p:spPr bwMode="gray">
          <a:xfrm>
            <a:off x="591552" y="1609882"/>
            <a:ext cx="301752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Contributing Consultants (insert text)</a:t>
            </a:r>
          </a:p>
        </p:txBody>
      </p:sp>
      <p:sp>
        <p:nvSpPr>
          <p:cNvPr id="38" name="Text Placeholder 11"/>
          <p:cNvSpPr>
            <a:spLocks noGrp="1"/>
          </p:cNvSpPr>
          <p:nvPr>
            <p:ph type="body" sz="quarter" idx="40" hasCustomPrompt="1"/>
          </p:nvPr>
        </p:nvSpPr>
        <p:spPr bwMode="gray">
          <a:xfrm>
            <a:off x="591552" y="1819016"/>
            <a:ext cx="3019522" cy="138499"/>
          </a:xfrm>
        </p:spPr>
        <p:txBody>
          <a:bodyPr/>
          <a:lstStyle>
            <a:lvl1pPr marL="0" indent="0">
              <a:spcBef>
                <a:spcPts val="200"/>
              </a:spcBef>
              <a:buNone/>
              <a:defRPr>
                <a:solidFill>
                  <a:schemeClr val="accent3"/>
                </a:solidFill>
              </a:defRPr>
            </a:lvl1pPr>
          </a:lstStyle>
          <a:p>
            <a:pPr lvl="0"/>
            <a:r>
              <a:rPr lang="en-US" dirty="0"/>
              <a:t>Insert Name(s) Here</a:t>
            </a:r>
          </a:p>
        </p:txBody>
      </p:sp>
      <p:sp>
        <p:nvSpPr>
          <p:cNvPr id="39" name="Text Placeholder 13"/>
          <p:cNvSpPr>
            <a:spLocks noGrp="1"/>
          </p:cNvSpPr>
          <p:nvPr>
            <p:ph type="body" sz="quarter" idx="41" hasCustomPrompt="1"/>
          </p:nvPr>
        </p:nvSpPr>
        <p:spPr bwMode="gray">
          <a:xfrm>
            <a:off x="591552" y="2250476"/>
            <a:ext cx="301752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Design Consultant (insert text)</a:t>
            </a:r>
          </a:p>
        </p:txBody>
      </p:sp>
      <p:sp>
        <p:nvSpPr>
          <p:cNvPr id="40" name="Text Placeholder 16"/>
          <p:cNvSpPr>
            <a:spLocks noGrp="1"/>
          </p:cNvSpPr>
          <p:nvPr>
            <p:ph type="body" sz="quarter" idx="42" hasCustomPrompt="1"/>
          </p:nvPr>
        </p:nvSpPr>
        <p:spPr bwMode="gray">
          <a:xfrm>
            <a:off x="591552" y="2459785"/>
            <a:ext cx="3019522" cy="138499"/>
          </a:xfrm>
        </p:spPr>
        <p:txBody>
          <a:bodyPr/>
          <a:lstStyle>
            <a:lvl1pPr marL="0" indent="0">
              <a:spcBef>
                <a:spcPts val="200"/>
              </a:spcBef>
              <a:buNone/>
              <a:defRPr>
                <a:solidFill>
                  <a:schemeClr val="accent3"/>
                </a:solidFill>
              </a:defRPr>
            </a:lvl1pPr>
            <a:lvl2pPr marL="114300" indent="0">
              <a:spcBef>
                <a:spcPts val="200"/>
              </a:spcBef>
              <a:buNone/>
              <a:defRPr>
                <a:solidFill>
                  <a:schemeClr val="accent3"/>
                </a:solidFill>
              </a:defRPr>
            </a:lvl2pPr>
            <a:lvl3pPr marL="228600" indent="0">
              <a:spcBef>
                <a:spcPts val="200"/>
              </a:spcBef>
              <a:buNone/>
              <a:defRPr>
                <a:solidFill>
                  <a:schemeClr val="accent3"/>
                </a:solidFill>
              </a:defRPr>
            </a:lvl3pPr>
            <a:lvl4pPr marL="342900" indent="0">
              <a:spcBef>
                <a:spcPts val="200"/>
              </a:spcBef>
              <a:buNone/>
              <a:defRPr>
                <a:solidFill>
                  <a:schemeClr val="accent3"/>
                </a:solidFill>
              </a:defRPr>
            </a:lvl4pPr>
            <a:lvl5pPr marL="457200" indent="0">
              <a:spcBef>
                <a:spcPts val="200"/>
              </a:spcBef>
              <a:buNone/>
              <a:defRPr>
                <a:solidFill>
                  <a:schemeClr val="accent3"/>
                </a:solidFill>
              </a:defRPr>
            </a:lvl5pPr>
          </a:lstStyle>
          <a:p>
            <a:pPr lvl="0"/>
            <a:r>
              <a:rPr lang="en-US" dirty="0"/>
              <a:t>Insert Name(s) Here</a:t>
            </a:r>
          </a:p>
        </p:txBody>
      </p:sp>
      <p:sp>
        <p:nvSpPr>
          <p:cNvPr id="41" name="Text Placeholder 26"/>
          <p:cNvSpPr>
            <a:spLocks noGrp="1"/>
          </p:cNvSpPr>
          <p:nvPr>
            <p:ph type="body" sz="quarter" idx="43" hasCustomPrompt="1"/>
          </p:nvPr>
        </p:nvSpPr>
        <p:spPr bwMode="gray">
          <a:xfrm>
            <a:off x="591552" y="2888149"/>
            <a:ext cx="3017520" cy="169277"/>
          </a:xfrm>
        </p:spPr>
        <p:txBody>
          <a:bodyPr/>
          <a:lstStyle>
            <a:lvl1pPr marL="0" indent="0">
              <a:spcBef>
                <a:spcPts val="0"/>
              </a:spcBef>
              <a:buNone/>
              <a:defRPr sz="1100">
                <a:solidFill>
                  <a:schemeClr val="tx1"/>
                </a:solidFill>
              </a:defRPr>
            </a:lvl1pPr>
            <a:lvl2pPr marL="114300" indent="0">
              <a:spcBef>
                <a:spcPts val="0"/>
              </a:spcBef>
              <a:buNone/>
              <a:defRPr sz="1100"/>
            </a:lvl2pPr>
            <a:lvl3pPr marL="228600" indent="0">
              <a:spcBef>
                <a:spcPts val="0"/>
              </a:spcBef>
              <a:buNone/>
              <a:defRPr sz="1100"/>
            </a:lvl3pPr>
            <a:lvl4pPr marL="342900" indent="0">
              <a:spcBef>
                <a:spcPts val="0"/>
              </a:spcBef>
              <a:buNone/>
              <a:defRPr sz="1100"/>
            </a:lvl4pPr>
            <a:lvl5pPr marL="457200" indent="0">
              <a:spcBef>
                <a:spcPts val="0"/>
              </a:spcBef>
              <a:buNone/>
              <a:defRPr sz="1100"/>
            </a:lvl5pPr>
          </a:lstStyle>
          <a:p>
            <a:pPr lvl="0"/>
            <a:r>
              <a:rPr lang="en-US" dirty="0"/>
              <a:t>Executive Director (insert text)</a:t>
            </a:r>
          </a:p>
        </p:txBody>
      </p:sp>
      <p:sp>
        <p:nvSpPr>
          <p:cNvPr id="42" name="Text Placeholder 28"/>
          <p:cNvSpPr>
            <a:spLocks noGrp="1"/>
          </p:cNvSpPr>
          <p:nvPr>
            <p:ph type="body" sz="quarter" idx="44" hasCustomPrompt="1"/>
          </p:nvPr>
        </p:nvSpPr>
        <p:spPr bwMode="gray">
          <a:xfrm>
            <a:off x="591552" y="3097903"/>
            <a:ext cx="3019522" cy="138499"/>
          </a:xfrm>
        </p:spPr>
        <p:txBody>
          <a:bodyPr/>
          <a:lstStyle>
            <a:lvl1pPr marL="0" indent="0">
              <a:spcBef>
                <a:spcPts val="200"/>
              </a:spcBef>
              <a:buNone/>
              <a:defRPr>
                <a:solidFill>
                  <a:schemeClr val="accent3"/>
                </a:solidFill>
              </a:defRPr>
            </a:lvl1pPr>
            <a:lvl2pPr marL="114300" indent="0">
              <a:spcBef>
                <a:spcPts val="200"/>
              </a:spcBef>
              <a:buNone/>
              <a:defRPr>
                <a:solidFill>
                  <a:schemeClr val="accent3"/>
                </a:solidFill>
              </a:defRPr>
            </a:lvl2pPr>
            <a:lvl3pPr marL="228600" indent="0">
              <a:spcBef>
                <a:spcPts val="200"/>
              </a:spcBef>
              <a:buNone/>
              <a:defRPr>
                <a:solidFill>
                  <a:schemeClr val="accent3"/>
                </a:solidFill>
              </a:defRPr>
            </a:lvl3pPr>
            <a:lvl4pPr marL="342900" indent="0">
              <a:spcBef>
                <a:spcPts val="200"/>
              </a:spcBef>
              <a:buNone/>
              <a:defRPr>
                <a:solidFill>
                  <a:schemeClr val="accent3"/>
                </a:solidFill>
              </a:defRPr>
            </a:lvl4pPr>
            <a:lvl5pPr marL="457200" indent="0">
              <a:spcBef>
                <a:spcPts val="200"/>
              </a:spcBef>
              <a:buNone/>
              <a:defRPr>
                <a:solidFill>
                  <a:schemeClr val="accent3"/>
                </a:solidFill>
              </a:defRPr>
            </a:lvl5pPr>
          </a:lstStyle>
          <a:p>
            <a:pPr lvl="0"/>
            <a:r>
              <a:rPr lang="en-US" dirty="0"/>
              <a:t>Insert Name(s) Here</a:t>
            </a:r>
          </a:p>
        </p:txBody>
      </p:sp>
      <p:cxnSp>
        <p:nvCxnSpPr>
          <p:cNvPr id="13" name="Straight Connector 12"/>
          <p:cNvCxnSpPr/>
          <p:nvPr userDrawn="1"/>
        </p:nvCxnSpPr>
        <p:spPr bwMode="gray">
          <a:xfrm>
            <a:off x="4086830" y="0"/>
            <a:ext cx="0" cy="4800600"/>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bwMode="gray">
          <a:xfrm>
            <a:off x="4173101" y="198787"/>
            <a:ext cx="2060883" cy="4429575"/>
          </a:xfrm>
          <a:prstGeom prst="rect">
            <a:avLst/>
          </a:prstGeom>
          <a:noFill/>
        </p:spPr>
        <p:txBody>
          <a:bodyPr wrap="square" lIns="0" tIns="0" rIns="0" bIns="0" rtlCol="0">
            <a:noAutofit/>
          </a:bodyPr>
          <a:lstStyle/>
          <a:p>
            <a:pPr>
              <a:spcBef>
                <a:spcPts val="300"/>
              </a:spcBef>
            </a:pPr>
            <a:r>
              <a:rPr lang="en-US" sz="420" b="1" dirty="0"/>
              <a:t>LEGAL CAVEAT</a:t>
            </a:r>
          </a:p>
          <a:p>
            <a:pPr>
              <a:spcBef>
                <a:spcPts val="300"/>
              </a:spcBef>
            </a:pPr>
            <a:r>
              <a:rPr lang="en-US" sz="420" dirty="0"/>
              <a:t>EAB Global, Inc. (“EAB”) has made efforts to verify the accuracy of the information it provides to members. This report relies on data obtained from many sources, however, and EAB cannot guarantee the accuracy of the information provided or any analysis based thereon. In addition, neither EAB nor any of its affiliates (each, an “EAB Organization”) is in the business of giving legal, accounting, or other professional advice, and its reports should not be construed as professional advice. In particular, members should not rely on any legal commentary in this report as a basis for action, or assume that any tactics described herein would be permitted by applicable law or appropriate for a given member’s situation. Members are advised to consult with appropriate professionals concerning legal, tax, or accounting issues, before implementing any of these tactics. No EAB Organization or any of its respective officers, directors, employees, or agents shall be liable for any claims, liabilities, or expenses relating to (a) any errors or omissions in this report,</a:t>
            </a:r>
            <a:r>
              <a:rPr lang="en-US" sz="420" baseline="0" dirty="0"/>
              <a:t> </a:t>
            </a:r>
            <a:r>
              <a:rPr lang="en-US" sz="420" dirty="0"/>
              <a:t>whether caused by any EAB organization, or any of their respective employees or agents, or sources or other third parties, (b) any recommendation by any EAB Organization, or (c) failure of member and its employees and agents to abide by the terms set forth herein.</a:t>
            </a:r>
          </a:p>
          <a:p>
            <a:pPr>
              <a:spcBef>
                <a:spcPts val="300"/>
              </a:spcBef>
            </a:pPr>
            <a:r>
              <a:rPr lang="en-US" sz="420" dirty="0"/>
              <a:t>EAB is a registered trademark of EAB Global, Inc. in the United States and other countries. Members are not permitted to use these trademarks, or any other trademark, product name, service name, trade name, and logo of any EAB Organization without prior written consent of EAB. Other trademarks, product names, service names, trade names, and logos used within these pages are the property of their respective holders. Use of other company trademarks, product names, service names, trade names, and logos or images of the same does not necessarily constitute (a) an endorsement by such company of an EAB Organization and its products and services, or</a:t>
            </a:r>
            <a:br>
              <a:rPr lang="en-US" sz="420" dirty="0"/>
            </a:br>
            <a:r>
              <a:rPr lang="en-US" sz="420" dirty="0"/>
              <a:t>(b) an endorsement of the company or its products or services by an EAB Organization. No EAB Organization is affiliated with any such company.</a:t>
            </a:r>
          </a:p>
          <a:p>
            <a:pPr>
              <a:spcBef>
                <a:spcPts val="800"/>
              </a:spcBef>
            </a:pPr>
            <a:r>
              <a:rPr lang="en-US" sz="420" b="1" dirty="0"/>
              <a:t>IMPORTANT: Please read the following.</a:t>
            </a:r>
          </a:p>
          <a:p>
            <a:pPr>
              <a:spcBef>
                <a:spcPts val="300"/>
              </a:spcBef>
            </a:pPr>
            <a:r>
              <a:rPr lang="en-US" sz="420" dirty="0"/>
              <a:t>EAB has prepared this report for the exclusive use of its members. Each member acknowledges and agrees that this report and the information contained herein (collectively, the “Report”) are confidential and proprietary to EAB. By accepting delivery of this Report, each member agrees to abide by the terms as stated herein, including the following:</a:t>
            </a:r>
          </a:p>
          <a:p>
            <a:pPr marL="114300" indent="-114300">
              <a:spcBef>
                <a:spcPts val="300"/>
              </a:spcBef>
            </a:pPr>
            <a:r>
              <a:rPr lang="en-US" sz="420" dirty="0"/>
              <a:t>1.	All right, title, and interest in and to this Report is owned by an EAB Organization. Except as stated herein, no right, license, permission, or interest of any kind in this Report is intended to be given, transferred to, or acquired by a member. Each member is authorized to use this Report only to the extent expressly authorized herein.</a:t>
            </a:r>
          </a:p>
          <a:p>
            <a:pPr marL="114300" indent="-114300">
              <a:spcBef>
                <a:spcPts val="300"/>
              </a:spcBef>
            </a:pPr>
            <a:r>
              <a:rPr lang="en-US" sz="420" dirty="0"/>
              <a:t>2.	Each member shall not sell, license, republish, distribute, or post online or otherwise this Report, in part or in whole. Each member shall not disseminate or permit the use of, and shall take reasonable precautions to prevent such dissemination or use of, this Report by (a) any of its employees and agents (except as stated below), or (b) any third party.</a:t>
            </a:r>
          </a:p>
          <a:p>
            <a:pPr marL="114300" indent="-114300">
              <a:spcBef>
                <a:spcPts val="300"/>
              </a:spcBef>
            </a:pPr>
            <a:r>
              <a:rPr lang="en-US" sz="420" dirty="0"/>
              <a:t>3.	Each member may make this Report available solely to those of its employees and agents who (a) are registered for the workshop or membership program of which this Report is a part, (b) require access to this Report in order to learn from the information described herein, and (c) agree not to disclose this Report to other employees or agents or any third party. Each member shall use, and shall ensure that its employees and agents use, this Report for its internal use only. Each member may make a limited number of copies, solely as adequate for use by its employees and agents in accordance with the terms herein.</a:t>
            </a:r>
          </a:p>
          <a:p>
            <a:pPr marL="114300" indent="-114300">
              <a:spcBef>
                <a:spcPts val="300"/>
              </a:spcBef>
            </a:pPr>
            <a:r>
              <a:rPr lang="en-US" sz="420" dirty="0"/>
              <a:t>4.	Each member shall not remove from this Report any confidential markings, copyright notices, and/or other similar indicia herein.</a:t>
            </a:r>
          </a:p>
          <a:p>
            <a:pPr marL="114300" indent="-114300">
              <a:spcBef>
                <a:spcPts val="300"/>
              </a:spcBef>
            </a:pPr>
            <a:r>
              <a:rPr lang="en-US" sz="420" dirty="0"/>
              <a:t>5.	Each member is responsible for any breach of its obligations as stated herein by any of its employees or agents.</a:t>
            </a:r>
          </a:p>
          <a:p>
            <a:pPr marL="114300" indent="-114300">
              <a:spcBef>
                <a:spcPts val="300"/>
              </a:spcBef>
            </a:pPr>
            <a:r>
              <a:rPr lang="en-US" sz="420" dirty="0"/>
              <a:t>6.	If a member is unwilling to abide by any of the foregoing obligations, then such member shall promptly return this Report and all copies thereof to EAB.</a:t>
            </a:r>
          </a:p>
        </p:txBody>
      </p:sp>
    </p:spTree>
    <p:custDataLst>
      <p:tags r:id="rId1"/>
    </p:custDataLst>
    <p:extLst>
      <p:ext uri="{BB962C8B-B14F-4D97-AF65-F5344CB8AC3E}">
        <p14:creationId xmlns:p14="http://schemas.microsoft.com/office/powerpoint/2010/main" val="1794712829"/>
      </p:ext>
    </p:extLst>
  </p:cSld>
  <p:clrMapOvr>
    <a:masterClrMapping/>
  </p:clrMapOvr>
  <p:extLst>
    <p:ext uri="{DCECCB84-F9BA-43D5-87BE-67443E8EF086}">
      <p15:sldGuideLst xmlns:p15="http://schemas.microsoft.com/office/powerpoint/2012/main">
        <p15:guide id="1" pos="370">
          <p15:clr>
            <a:srgbClr val="FBAE40"/>
          </p15:clr>
        </p15:guide>
        <p15:guide id="2" orient="horz" pos="195" userDrawn="1">
          <p15:clr>
            <a:srgbClr val="FBAE40"/>
          </p15:clr>
        </p15:guide>
        <p15:guide id="3" pos="2417"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Back Cover: Top Slide">
    <p:bg bwMode="gray">
      <p:bgRef idx="1001">
        <a:schemeClr val="bg1"/>
      </p:bgRef>
    </p:bg>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6024113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Back Cover: Bottom Slide">
    <p:bg bwMode="gray">
      <p:bgRef idx="1001">
        <a:schemeClr val="bg1"/>
      </p:bgRef>
    </p:bg>
    <p:spTree>
      <p:nvGrpSpPr>
        <p:cNvPr id="1" name=""/>
        <p:cNvGrpSpPr/>
        <p:nvPr/>
      </p:nvGrpSpPr>
      <p:grpSpPr>
        <a:xfrm>
          <a:off x="0" y="0"/>
          <a:ext cx="0" cy="0"/>
          <a:chOff x="0" y="0"/>
          <a:chExt cx="0" cy="0"/>
        </a:xfrm>
      </p:grpSpPr>
      <p:sp>
        <p:nvSpPr>
          <p:cNvPr id="26" name="Rectangle 25">
            <a:hlinkClick r:id="rId3"/>
          </p:cNvPr>
          <p:cNvSpPr/>
          <p:nvPr userDrawn="1"/>
        </p:nvSpPr>
        <p:spPr bwMode="gray">
          <a:xfrm>
            <a:off x="996386" y="3293849"/>
            <a:ext cx="4408029" cy="1288356"/>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grpSp>
        <p:nvGrpSpPr>
          <p:cNvPr id="27" name="Group 26"/>
          <p:cNvGrpSpPr/>
          <p:nvPr userDrawn="1"/>
        </p:nvGrpSpPr>
        <p:grpSpPr>
          <a:xfrm>
            <a:off x="1564154" y="3459989"/>
            <a:ext cx="3272492" cy="957891"/>
            <a:chOff x="2249954" y="8720284"/>
            <a:chExt cx="3272492" cy="957891"/>
          </a:xfrm>
        </p:grpSpPr>
        <p:pic>
          <p:nvPicPr>
            <p:cNvPr id="28" name="Picture 2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gray">
            <a:xfrm>
              <a:off x="3266202" y="8720284"/>
              <a:ext cx="1239997" cy="474433"/>
            </a:xfrm>
            <a:prstGeom prst="rect">
              <a:avLst/>
            </a:prstGeom>
          </p:spPr>
        </p:pic>
        <p:sp>
          <p:nvSpPr>
            <p:cNvPr id="29" name="TextBox 28"/>
            <p:cNvSpPr txBox="1"/>
            <p:nvPr userDrawn="1"/>
          </p:nvSpPr>
          <p:spPr bwMode="gray">
            <a:xfrm>
              <a:off x="2249954" y="9306278"/>
              <a:ext cx="3272492" cy="371897"/>
            </a:xfrm>
            <a:prstGeom prst="rect">
              <a:avLst/>
            </a:prstGeom>
            <a:noFill/>
          </p:spPr>
          <p:txBody>
            <a:bodyPr wrap="square" lIns="0" tIns="0" rIns="0" bIns="0" rtlCol="0">
              <a:spAutoFit/>
            </a:bodyPr>
            <a:lstStyle/>
            <a:p>
              <a:pPr algn="ctr">
                <a:spcBef>
                  <a:spcPts val="500"/>
                </a:spcBef>
              </a:pPr>
              <a:r>
                <a:rPr lang="en-US" sz="1000" spc="0" baseline="0" dirty="0">
                  <a:latin typeface="+mj-lt"/>
                </a:rPr>
                <a:t>Washington DC   Richmond   Birmingham   Minneapolis</a:t>
              </a:r>
            </a:p>
            <a:p>
              <a:pPr algn="ctr">
                <a:spcBef>
                  <a:spcPts val="500"/>
                </a:spcBef>
              </a:pPr>
              <a:r>
                <a:rPr lang="en-US" sz="1000" spc="0" baseline="0" dirty="0">
                  <a:latin typeface="+mj-lt"/>
                </a:rPr>
                <a:t>202-747-1000   </a:t>
              </a:r>
              <a:r>
                <a:rPr lang="en-US" sz="1000" spc="0" baseline="0" dirty="0">
                  <a:solidFill>
                    <a:schemeClr val="accent6"/>
                  </a:solidFill>
                  <a:latin typeface="+mj-lt"/>
                </a:rPr>
                <a:t>eab.com</a:t>
              </a:r>
            </a:p>
          </p:txBody>
        </p:sp>
        <p:cxnSp>
          <p:nvCxnSpPr>
            <p:cNvPr id="30" name="Straight Connector 29"/>
            <p:cNvCxnSpPr/>
            <p:nvPr userDrawn="1"/>
          </p:nvCxnSpPr>
          <p:spPr bwMode="gray">
            <a:xfrm>
              <a:off x="3240943"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bwMode="gray">
            <a:xfrm>
              <a:off x="3922418"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bwMode="gray">
            <a:xfrm>
              <a:off x="4732343"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bwMode="gray">
            <a:xfrm>
              <a:off x="4023136" y="9535527"/>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2316981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3_Standard">
    <p:spTree>
      <p:nvGrpSpPr>
        <p:cNvPr id="1" name=""/>
        <p:cNvGrpSpPr/>
        <p:nvPr/>
      </p:nvGrpSpPr>
      <p:grpSpPr>
        <a:xfrm>
          <a:off x="0" y="0"/>
          <a:ext cx="0" cy="0"/>
          <a:chOff x="0" y="0"/>
          <a:chExt cx="0" cy="0"/>
        </a:xfrm>
      </p:grpSpPr>
      <p:sp>
        <p:nvSpPr>
          <p:cNvPr id="4" name="Rectangle 3"/>
          <p:cNvSpPr/>
          <p:nvPr userDrawn="1"/>
        </p:nvSpPr>
        <p:spPr bwMode="gray">
          <a:xfrm>
            <a:off x="1" y="0"/>
            <a:ext cx="6400799" cy="601181"/>
          </a:xfrm>
          <a:prstGeom prst="rect">
            <a:avLst/>
          </a:prstGeom>
          <a:solidFill>
            <a:schemeClr val="bg2"/>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solidFill>
                <a:srgbClr val="4F5861"/>
              </a:solidFill>
            </a:endParaRPr>
          </a:p>
        </p:txBody>
      </p:sp>
      <p:grpSp>
        <p:nvGrpSpPr>
          <p:cNvPr id="5" name="Group 4"/>
          <p:cNvGrpSpPr/>
          <p:nvPr userDrawn="1"/>
        </p:nvGrpSpPr>
        <p:grpSpPr bwMode="gray">
          <a:xfrm>
            <a:off x="5888334" y="-48397"/>
            <a:ext cx="458401" cy="555997"/>
            <a:chOff x="385810" y="354000"/>
            <a:chExt cx="214021" cy="259587"/>
          </a:xfrm>
          <a:solidFill>
            <a:schemeClr val="bg1"/>
          </a:solidFill>
        </p:grpSpPr>
        <p:sp>
          <p:nvSpPr>
            <p:cNvPr id="6" name="Freeform 10"/>
            <p:cNvSpPr>
              <a:spLocks/>
            </p:cNvSpPr>
            <p:nvPr/>
          </p:nvSpPr>
          <p:spPr bwMode="gray">
            <a:xfrm>
              <a:off x="385810" y="354000"/>
              <a:ext cx="214021" cy="75943"/>
            </a:xfrm>
            <a:custGeom>
              <a:avLst/>
              <a:gdLst>
                <a:gd name="T0" fmla="*/ 309 w 619"/>
                <a:gd name="T1" fmla="*/ 0 h 219"/>
                <a:gd name="T2" fmla="*/ 350 w 619"/>
                <a:gd name="T3" fmla="*/ 3 h 219"/>
                <a:gd name="T4" fmla="*/ 389 w 619"/>
                <a:gd name="T5" fmla="*/ 11 h 219"/>
                <a:gd name="T6" fmla="*/ 429 w 619"/>
                <a:gd name="T7" fmla="*/ 24 h 219"/>
                <a:gd name="T8" fmla="*/ 465 w 619"/>
                <a:gd name="T9" fmla="*/ 41 h 219"/>
                <a:gd name="T10" fmla="*/ 500 w 619"/>
                <a:gd name="T11" fmla="*/ 63 h 219"/>
                <a:gd name="T12" fmla="*/ 531 w 619"/>
                <a:gd name="T13" fmla="*/ 88 h 219"/>
                <a:gd name="T14" fmla="*/ 559 w 619"/>
                <a:gd name="T15" fmla="*/ 117 h 219"/>
                <a:gd name="T16" fmla="*/ 583 w 619"/>
                <a:gd name="T17" fmla="*/ 148 h 219"/>
                <a:gd name="T18" fmla="*/ 604 w 619"/>
                <a:gd name="T19" fmla="*/ 183 h 219"/>
                <a:gd name="T20" fmla="*/ 619 w 619"/>
                <a:gd name="T21" fmla="*/ 219 h 219"/>
                <a:gd name="T22" fmla="*/ 544 w 619"/>
                <a:gd name="T23" fmla="*/ 186 h 219"/>
                <a:gd name="T24" fmla="*/ 528 w 619"/>
                <a:gd name="T25" fmla="*/ 165 h 219"/>
                <a:gd name="T26" fmla="*/ 510 w 619"/>
                <a:gd name="T27" fmla="*/ 143 h 219"/>
                <a:gd name="T28" fmla="*/ 489 w 619"/>
                <a:gd name="T29" fmla="*/ 124 h 219"/>
                <a:gd name="T30" fmla="*/ 466 w 619"/>
                <a:gd name="T31" fmla="*/ 104 h 219"/>
                <a:gd name="T32" fmla="*/ 439 w 619"/>
                <a:gd name="T33" fmla="*/ 87 h 219"/>
                <a:gd name="T34" fmla="*/ 410 w 619"/>
                <a:gd name="T35" fmla="*/ 74 h 219"/>
                <a:gd name="T36" fmla="*/ 379 w 619"/>
                <a:gd name="T37" fmla="*/ 64 h 219"/>
                <a:gd name="T38" fmla="*/ 345 w 619"/>
                <a:gd name="T39" fmla="*/ 57 h 219"/>
                <a:gd name="T40" fmla="*/ 309 w 619"/>
                <a:gd name="T41" fmla="*/ 54 h 219"/>
                <a:gd name="T42" fmla="*/ 274 w 619"/>
                <a:gd name="T43" fmla="*/ 57 h 219"/>
                <a:gd name="T44" fmla="*/ 241 w 619"/>
                <a:gd name="T45" fmla="*/ 64 h 219"/>
                <a:gd name="T46" fmla="*/ 208 w 619"/>
                <a:gd name="T47" fmla="*/ 74 h 219"/>
                <a:gd name="T48" fmla="*/ 177 w 619"/>
                <a:gd name="T49" fmla="*/ 90 h 219"/>
                <a:gd name="T50" fmla="*/ 147 w 619"/>
                <a:gd name="T51" fmla="*/ 108 h 219"/>
                <a:gd name="T52" fmla="*/ 120 w 619"/>
                <a:gd name="T53" fmla="*/ 131 h 219"/>
                <a:gd name="T54" fmla="*/ 97 w 619"/>
                <a:gd name="T55" fmla="*/ 155 h 219"/>
                <a:gd name="T56" fmla="*/ 76 w 619"/>
                <a:gd name="T57" fmla="*/ 184 h 219"/>
                <a:gd name="T58" fmla="*/ 0 w 619"/>
                <a:gd name="T59" fmla="*/ 217 h 219"/>
                <a:gd name="T60" fmla="*/ 15 w 619"/>
                <a:gd name="T61" fmla="*/ 181 h 219"/>
                <a:gd name="T62" fmla="*/ 36 w 619"/>
                <a:gd name="T63" fmla="*/ 147 h 219"/>
                <a:gd name="T64" fmla="*/ 61 w 619"/>
                <a:gd name="T65" fmla="*/ 115 h 219"/>
                <a:gd name="T66" fmla="*/ 89 w 619"/>
                <a:gd name="T67" fmla="*/ 87 h 219"/>
                <a:gd name="T68" fmla="*/ 120 w 619"/>
                <a:gd name="T69" fmla="*/ 62 h 219"/>
                <a:gd name="T70" fmla="*/ 154 w 619"/>
                <a:gd name="T71" fmla="*/ 41 h 219"/>
                <a:gd name="T72" fmla="*/ 192 w 619"/>
                <a:gd name="T73" fmla="*/ 24 h 219"/>
                <a:gd name="T74" fmla="*/ 230 w 619"/>
                <a:gd name="T75" fmla="*/ 11 h 219"/>
                <a:gd name="T76" fmla="*/ 269 w 619"/>
                <a:gd name="T77" fmla="*/ 3 h 219"/>
                <a:gd name="T78" fmla="*/ 309 w 619"/>
                <a:gd name="T79" fmla="*/ 0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19" h="219">
                  <a:moveTo>
                    <a:pt x="309" y="0"/>
                  </a:moveTo>
                  <a:lnTo>
                    <a:pt x="350" y="3"/>
                  </a:lnTo>
                  <a:lnTo>
                    <a:pt x="389" y="11"/>
                  </a:lnTo>
                  <a:lnTo>
                    <a:pt x="429" y="24"/>
                  </a:lnTo>
                  <a:lnTo>
                    <a:pt x="465" y="41"/>
                  </a:lnTo>
                  <a:lnTo>
                    <a:pt x="500" y="63"/>
                  </a:lnTo>
                  <a:lnTo>
                    <a:pt x="531" y="88"/>
                  </a:lnTo>
                  <a:lnTo>
                    <a:pt x="559" y="117"/>
                  </a:lnTo>
                  <a:lnTo>
                    <a:pt x="583" y="148"/>
                  </a:lnTo>
                  <a:lnTo>
                    <a:pt x="604" y="183"/>
                  </a:lnTo>
                  <a:lnTo>
                    <a:pt x="619" y="219"/>
                  </a:lnTo>
                  <a:lnTo>
                    <a:pt x="544" y="186"/>
                  </a:lnTo>
                  <a:lnTo>
                    <a:pt x="528" y="165"/>
                  </a:lnTo>
                  <a:lnTo>
                    <a:pt x="510" y="143"/>
                  </a:lnTo>
                  <a:lnTo>
                    <a:pt x="489" y="124"/>
                  </a:lnTo>
                  <a:lnTo>
                    <a:pt x="466" y="104"/>
                  </a:lnTo>
                  <a:lnTo>
                    <a:pt x="439" y="87"/>
                  </a:lnTo>
                  <a:lnTo>
                    <a:pt x="410" y="74"/>
                  </a:lnTo>
                  <a:lnTo>
                    <a:pt x="379" y="64"/>
                  </a:lnTo>
                  <a:lnTo>
                    <a:pt x="345" y="57"/>
                  </a:lnTo>
                  <a:lnTo>
                    <a:pt x="309" y="54"/>
                  </a:lnTo>
                  <a:lnTo>
                    <a:pt x="274" y="57"/>
                  </a:lnTo>
                  <a:lnTo>
                    <a:pt x="241" y="64"/>
                  </a:lnTo>
                  <a:lnTo>
                    <a:pt x="208" y="74"/>
                  </a:lnTo>
                  <a:lnTo>
                    <a:pt x="177" y="90"/>
                  </a:lnTo>
                  <a:lnTo>
                    <a:pt x="147" y="108"/>
                  </a:lnTo>
                  <a:lnTo>
                    <a:pt x="120" y="131"/>
                  </a:lnTo>
                  <a:lnTo>
                    <a:pt x="97" y="155"/>
                  </a:lnTo>
                  <a:lnTo>
                    <a:pt x="76" y="184"/>
                  </a:lnTo>
                  <a:lnTo>
                    <a:pt x="0" y="217"/>
                  </a:lnTo>
                  <a:lnTo>
                    <a:pt x="15" y="181"/>
                  </a:lnTo>
                  <a:lnTo>
                    <a:pt x="36" y="147"/>
                  </a:lnTo>
                  <a:lnTo>
                    <a:pt x="61" y="115"/>
                  </a:lnTo>
                  <a:lnTo>
                    <a:pt x="89" y="87"/>
                  </a:lnTo>
                  <a:lnTo>
                    <a:pt x="120" y="62"/>
                  </a:lnTo>
                  <a:lnTo>
                    <a:pt x="154" y="41"/>
                  </a:lnTo>
                  <a:lnTo>
                    <a:pt x="192" y="24"/>
                  </a:lnTo>
                  <a:lnTo>
                    <a:pt x="230" y="11"/>
                  </a:lnTo>
                  <a:lnTo>
                    <a:pt x="269" y="3"/>
                  </a:lnTo>
                  <a:lnTo>
                    <a:pt x="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4F5861"/>
                </a:solidFill>
              </a:endParaRPr>
            </a:p>
          </p:txBody>
        </p:sp>
        <p:sp>
          <p:nvSpPr>
            <p:cNvPr id="7" name="Freeform 11"/>
            <p:cNvSpPr>
              <a:spLocks/>
            </p:cNvSpPr>
            <p:nvPr/>
          </p:nvSpPr>
          <p:spPr bwMode="gray">
            <a:xfrm>
              <a:off x="385810" y="406470"/>
              <a:ext cx="214021" cy="66278"/>
            </a:xfrm>
            <a:custGeom>
              <a:avLst/>
              <a:gdLst>
                <a:gd name="T0" fmla="*/ 309 w 619"/>
                <a:gd name="T1" fmla="*/ 0 h 192"/>
                <a:gd name="T2" fmla="*/ 619 w 619"/>
                <a:gd name="T3" fmla="*/ 136 h 192"/>
                <a:gd name="T4" fmla="*/ 619 w 619"/>
                <a:gd name="T5" fmla="*/ 192 h 192"/>
                <a:gd name="T6" fmla="*/ 309 w 619"/>
                <a:gd name="T7" fmla="*/ 56 h 192"/>
                <a:gd name="T8" fmla="*/ 0 w 619"/>
                <a:gd name="T9" fmla="*/ 192 h 192"/>
                <a:gd name="T10" fmla="*/ 0 w 619"/>
                <a:gd name="T11" fmla="*/ 136 h 192"/>
                <a:gd name="T12" fmla="*/ 309 w 619"/>
                <a:gd name="T13" fmla="*/ 0 h 192"/>
              </a:gdLst>
              <a:ahLst/>
              <a:cxnLst>
                <a:cxn ang="0">
                  <a:pos x="T0" y="T1"/>
                </a:cxn>
                <a:cxn ang="0">
                  <a:pos x="T2" y="T3"/>
                </a:cxn>
                <a:cxn ang="0">
                  <a:pos x="T4" y="T5"/>
                </a:cxn>
                <a:cxn ang="0">
                  <a:pos x="T6" y="T7"/>
                </a:cxn>
                <a:cxn ang="0">
                  <a:pos x="T8" y="T9"/>
                </a:cxn>
                <a:cxn ang="0">
                  <a:pos x="T10" y="T11"/>
                </a:cxn>
                <a:cxn ang="0">
                  <a:pos x="T12" y="T13"/>
                </a:cxn>
              </a:cxnLst>
              <a:rect l="0" t="0" r="r" b="b"/>
              <a:pathLst>
                <a:path w="619" h="192">
                  <a:moveTo>
                    <a:pt x="309" y="0"/>
                  </a:moveTo>
                  <a:lnTo>
                    <a:pt x="619" y="136"/>
                  </a:lnTo>
                  <a:lnTo>
                    <a:pt x="619" y="192"/>
                  </a:lnTo>
                  <a:lnTo>
                    <a:pt x="309" y="56"/>
                  </a:lnTo>
                  <a:lnTo>
                    <a:pt x="0" y="192"/>
                  </a:lnTo>
                  <a:lnTo>
                    <a:pt x="0" y="136"/>
                  </a:lnTo>
                  <a:lnTo>
                    <a:pt x="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solidFill>
                  <a:srgbClr val="4F5861"/>
                </a:solidFill>
              </a:endParaRPr>
            </a:p>
          </p:txBody>
        </p:sp>
        <p:sp>
          <p:nvSpPr>
            <p:cNvPr id="8" name="Rectangle 12"/>
            <p:cNvSpPr>
              <a:spLocks noChangeArrowheads="1"/>
            </p:cNvSpPr>
            <p:nvPr/>
          </p:nvSpPr>
          <p:spPr bwMode="gray">
            <a:xfrm>
              <a:off x="385810" y="595637"/>
              <a:ext cx="214021" cy="17950"/>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4F5861"/>
                </a:solidFill>
              </a:endParaRPr>
            </a:p>
          </p:txBody>
        </p:sp>
        <p:sp>
          <p:nvSpPr>
            <p:cNvPr id="9" name="Rectangle 13"/>
            <p:cNvSpPr>
              <a:spLocks noChangeArrowheads="1"/>
            </p:cNvSpPr>
            <p:nvPr/>
          </p:nvSpPr>
          <p:spPr bwMode="gray">
            <a:xfrm>
              <a:off x="514222" y="492078"/>
              <a:ext cx="22092" cy="8008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4F5861"/>
                </a:solidFill>
              </a:endParaRPr>
            </a:p>
          </p:txBody>
        </p:sp>
        <p:sp>
          <p:nvSpPr>
            <p:cNvPr id="10" name="Rectangle 14"/>
            <p:cNvSpPr>
              <a:spLocks noChangeArrowheads="1"/>
            </p:cNvSpPr>
            <p:nvPr/>
          </p:nvSpPr>
          <p:spPr bwMode="gray">
            <a:xfrm>
              <a:off x="450706" y="492078"/>
              <a:ext cx="20712" cy="8008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4F5861"/>
                </a:solidFill>
              </a:endParaRPr>
            </a:p>
          </p:txBody>
        </p:sp>
        <p:sp>
          <p:nvSpPr>
            <p:cNvPr id="11" name="Rectangle 15"/>
            <p:cNvSpPr>
              <a:spLocks noChangeArrowheads="1"/>
            </p:cNvSpPr>
            <p:nvPr/>
          </p:nvSpPr>
          <p:spPr bwMode="gray">
            <a:xfrm>
              <a:off x="385810" y="492078"/>
              <a:ext cx="22092" cy="8008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4F5861"/>
                </a:solidFill>
              </a:endParaRPr>
            </a:p>
          </p:txBody>
        </p:sp>
        <p:sp>
          <p:nvSpPr>
            <p:cNvPr id="12" name="Rectangle 16"/>
            <p:cNvSpPr>
              <a:spLocks noChangeArrowheads="1"/>
            </p:cNvSpPr>
            <p:nvPr/>
          </p:nvSpPr>
          <p:spPr bwMode="gray">
            <a:xfrm>
              <a:off x="577738" y="492078"/>
              <a:ext cx="22092" cy="80085"/>
            </a:xfrm>
            <a:prstGeom prst="rect">
              <a:avLst/>
            </a:prstGeom>
            <a:grp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solidFill>
                  <a:srgbClr val="4F5861"/>
                </a:solidFill>
              </a:endParaRPr>
            </a:p>
          </p:txBody>
        </p:sp>
      </p:grpSp>
      <p:cxnSp>
        <p:nvCxnSpPr>
          <p:cNvPr id="14" name="Straight Connector 13"/>
          <p:cNvCxnSpPr/>
          <p:nvPr userDrawn="1"/>
        </p:nvCxnSpPr>
        <p:spPr bwMode="gray">
          <a:xfrm>
            <a:off x="0" y="601181"/>
            <a:ext cx="6400800" cy="0"/>
          </a:xfrm>
          <a:prstGeom prst="line">
            <a:avLst/>
          </a:prstGeom>
          <a:noFill/>
          <a:ln w="9525" cap="flat" cmpd="sng" algn="ctr">
            <a:solidFill>
              <a:schemeClr val="accent6"/>
            </a:solidFill>
            <a:prstDash val="solid"/>
            <a:miter lim="800000"/>
          </a:ln>
          <a:effectLst/>
        </p:spPr>
      </p:cxnSp>
      <p:sp>
        <p:nvSpPr>
          <p:cNvPr id="19" name="Text Placeholder 18"/>
          <p:cNvSpPr>
            <a:spLocks noGrp="1"/>
          </p:cNvSpPr>
          <p:nvPr>
            <p:ph type="body" sz="quarter" idx="10" hasCustomPrompt="1"/>
          </p:nvPr>
        </p:nvSpPr>
        <p:spPr bwMode="gray">
          <a:xfrm>
            <a:off x="262272" y="97401"/>
            <a:ext cx="2543175" cy="123111"/>
          </a:xfrm>
        </p:spPr>
        <p:txBody>
          <a:bodyPr/>
          <a:lstStyle>
            <a:lvl1pPr marL="0" indent="0">
              <a:spcBef>
                <a:spcPts val="0"/>
              </a:spcBef>
              <a:buNone/>
              <a:defRPr sz="800"/>
            </a:lvl1pPr>
          </a:lstStyle>
          <a:p>
            <a:pPr lvl="0"/>
            <a:r>
              <a:rPr lang="en-US" dirty="0"/>
              <a:t>Top Kicker – Verdana 8pt Regular, Title Case</a:t>
            </a:r>
          </a:p>
        </p:txBody>
      </p:sp>
      <p:sp>
        <p:nvSpPr>
          <p:cNvPr id="21" name="Text Placeholder 20"/>
          <p:cNvSpPr>
            <a:spLocks noGrp="1"/>
          </p:cNvSpPr>
          <p:nvPr>
            <p:ph type="body" sz="quarter" idx="11" hasCustomPrompt="1"/>
          </p:nvPr>
        </p:nvSpPr>
        <p:spPr bwMode="gray">
          <a:xfrm>
            <a:off x="266700" y="640267"/>
            <a:ext cx="5867400" cy="184666"/>
          </a:xfrm>
        </p:spPr>
        <p:txBody>
          <a:bodyPr/>
          <a:lstStyle>
            <a:lvl1pPr marL="0" indent="0">
              <a:spcBef>
                <a:spcPts val="0"/>
              </a:spcBef>
              <a:buNone/>
              <a:defRPr sz="1200"/>
            </a:lvl1pPr>
          </a:lstStyle>
          <a:p>
            <a:pPr lvl="0"/>
            <a:r>
              <a:rPr lang="en-US" dirty="0"/>
              <a:t>Slide Subtitle – Verdana 12pt Regular, Title Case</a:t>
            </a:r>
          </a:p>
        </p:txBody>
      </p:sp>
      <p:sp>
        <p:nvSpPr>
          <p:cNvPr id="23" name="Text Placeholder 22"/>
          <p:cNvSpPr>
            <a:spLocks noGrp="1"/>
          </p:cNvSpPr>
          <p:nvPr>
            <p:ph type="body" sz="quarter" idx="12" hasCustomPrompt="1"/>
          </p:nvPr>
        </p:nvSpPr>
        <p:spPr bwMode="gray">
          <a:xfrm>
            <a:off x="266700" y="309824"/>
            <a:ext cx="5472363" cy="256480"/>
          </a:xfrm>
        </p:spPr>
        <p:txBody>
          <a:bodyPr anchor="b" anchorCtr="0"/>
          <a:lstStyle>
            <a:lvl1pPr marL="0" indent="0">
              <a:lnSpc>
                <a:spcPts val="2000"/>
              </a:lnSpc>
              <a:spcBef>
                <a:spcPts val="0"/>
              </a:spcBef>
              <a:buNone/>
              <a:defRPr sz="1800" spc="50" baseline="0">
                <a:latin typeface="+mj-lt"/>
              </a:defRPr>
            </a:lvl1pPr>
          </a:lstStyle>
          <a:p>
            <a:pPr lvl="0"/>
            <a:r>
              <a:rPr lang="en-US" dirty="0"/>
              <a:t>Slide Title – Rockwell 18pt Regular, Title Case</a:t>
            </a:r>
          </a:p>
        </p:txBody>
      </p:sp>
      <p:sp>
        <p:nvSpPr>
          <p:cNvPr id="28" name="Text Placeholder 27"/>
          <p:cNvSpPr>
            <a:spLocks noGrp="1"/>
          </p:cNvSpPr>
          <p:nvPr>
            <p:ph type="body" sz="quarter" idx="13" hasCustomPrompt="1"/>
          </p:nvPr>
        </p:nvSpPr>
        <p:spPr bwMode="gray">
          <a:xfrm>
            <a:off x="4081645" y="4600545"/>
            <a:ext cx="2319155" cy="200055"/>
          </a:xfrm>
        </p:spPr>
        <p:txBody>
          <a:bodyPr rIns="64008" bIns="45720" anchor="b" anchorCtr="0"/>
          <a:lstStyle>
            <a:lvl1pPr marL="0" indent="0">
              <a:buNone/>
              <a:defRPr sz="500">
                <a:solidFill>
                  <a:schemeClr val="tx1"/>
                </a:solidFill>
              </a:defRPr>
            </a:lvl1pPr>
          </a:lstStyle>
          <a:p>
            <a:pPr lvl="0"/>
            <a:r>
              <a:rPr lang="en-US" dirty="0"/>
              <a:t>Source: Click to add source. Use a single space after “Source:” and a period at the end of the source. Stretch the box to the left as needed.</a:t>
            </a:r>
          </a:p>
        </p:txBody>
      </p:sp>
      <p:sp>
        <p:nvSpPr>
          <p:cNvPr id="30" name="Text Placeholder 29"/>
          <p:cNvSpPr>
            <a:spLocks noGrp="1"/>
          </p:cNvSpPr>
          <p:nvPr>
            <p:ph type="body" sz="quarter" idx="14" hasCustomPrompt="1"/>
          </p:nvPr>
        </p:nvSpPr>
        <p:spPr bwMode="gray">
          <a:xfrm>
            <a:off x="0" y="4403825"/>
            <a:ext cx="2004960" cy="230832"/>
          </a:xfrm>
        </p:spPr>
        <p:txBody>
          <a:bodyPr lIns="64008" anchor="b" anchorCtr="0"/>
          <a:lstStyle>
            <a:lvl1pPr marL="118872" indent="-115888">
              <a:spcBef>
                <a:spcPts val="200"/>
              </a:spcBef>
              <a:buFont typeface="+mj-lt"/>
              <a:buAutoNum type="arabicParenR"/>
              <a:defRPr sz="500"/>
            </a:lvl1pPr>
          </a:lstStyle>
          <a:p>
            <a:pPr lvl="0"/>
            <a:r>
              <a:rPr lang="en-US" dirty="0"/>
              <a:t>Click to add footnote. Numbers appear automatically (no additional space or tab needed). Use a period at the end of each footnote. Stretch the box to the right as needed.</a:t>
            </a:r>
          </a:p>
        </p:txBody>
      </p:sp>
      <p:sp>
        <p:nvSpPr>
          <p:cNvPr id="38" name="TextBox 37"/>
          <p:cNvSpPr txBox="1"/>
          <p:nvPr userDrawn="1"/>
        </p:nvSpPr>
        <p:spPr bwMode="gray">
          <a:xfrm>
            <a:off x="6163373" y="444101"/>
            <a:ext cx="186372" cy="100027"/>
          </a:xfrm>
          <a:prstGeom prst="rect">
            <a:avLst/>
          </a:prstGeom>
          <a:solidFill>
            <a:schemeClr val="bg2"/>
          </a:solidFill>
        </p:spPr>
        <p:txBody>
          <a:bodyPr wrap="square" lIns="0" tIns="0" rIns="0" bIns="0" rtlCol="0">
            <a:spAutoFit/>
          </a:bodyPr>
          <a:lstStyle/>
          <a:p>
            <a:pPr algn="r">
              <a:spcBef>
                <a:spcPts val="500"/>
              </a:spcBef>
            </a:pPr>
            <a:fld id="{11A0A082-46D1-4CDC-90AB-7FACAC0B3028}" type="slidenum">
              <a:rPr lang="en-US" sz="650" smtClean="0">
                <a:solidFill>
                  <a:srgbClr val="4F5861"/>
                </a:solidFill>
                <a:latin typeface="Rockwell"/>
              </a:rPr>
              <a:pPr algn="r">
                <a:spcBef>
                  <a:spcPts val="500"/>
                </a:spcBef>
              </a:pPr>
              <a:t>‹#›</a:t>
            </a:fld>
            <a:endParaRPr lang="en-US" sz="650" dirty="0">
              <a:solidFill>
                <a:srgbClr val="4F5861"/>
              </a:solidFill>
              <a:latin typeface="Rockwell"/>
            </a:endParaRPr>
          </a:p>
        </p:txBody>
      </p:sp>
    </p:spTree>
    <p:extLst>
      <p:ext uri="{BB962C8B-B14F-4D97-AF65-F5344CB8AC3E}">
        <p14:creationId xmlns:p14="http://schemas.microsoft.com/office/powerpoint/2010/main" val="289394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Title">
    <p:bg bwMode="gray">
      <p:bgPr>
        <a:solidFill>
          <a:srgbClr val="003D7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812800" y="2115916"/>
            <a:ext cx="4389120" cy="692497"/>
          </a:xfrm>
          <a:prstGeom prst="rect">
            <a:avLst/>
          </a:prstGeom>
        </p:spPr>
        <p:txBody>
          <a:bodyPr lIns="0" tIns="0" rIns="0" bIns="0" anchor="b" anchorCtr="0">
            <a:spAutoFit/>
          </a:bodyPr>
          <a:lstStyle>
            <a:lvl1pPr>
              <a:lnSpc>
                <a:spcPct val="90000"/>
              </a:lnSpc>
              <a:defRPr sz="2500" b="0" baseline="0">
                <a:solidFill>
                  <a:schemeClr val="bg1"/>
                </a:solidFill>
              </a:defRPr>
            </a:lvl1pPr>
          </a:lstStyle>
          <a:p>
            <a:pPr lvl="0"/>
            <a:r>
              <a:rPr lang="en-US" dirty="0"/>
              <a:t>Presentation Title – Rockwell 25pt Regular, Title Case</a:t>
            </a:r>
          </a:p>
        </p:txBody>
      </p:sp>
      <p:sp>
        <p:nvSpPr>
          <p:cNvPr id="5" name="Text Placeholder 4"/>
          <p:cNvSpPr>
            <a:spLocks noGrp="1"/>
          </p:cNvSpPr>
          <p:nvPr>
            <p:ph type="body" sz="quarter" idx="13" hasCustomPrompt="1"/>
          </p:nvPr>
        </p:nvSpPr>
        <p:spPr bwMode="gray">
          <a:xfrm>
            <a:off x="812800" y="2924994"/>
            <a:ext cx="4389120" cy="169277"/>
          </a:xfrm>
        </p:spPr>
        <p:txBody>
          <a:bodyPr/>
          <a:lstStyle>
            <a:lvl1pPr marL="0" indent="0">
              <a:spcBef>
                <a:spcPts val="0"/>
              </a:spcBef>
              <a:buNone/>
              <a:defRPr sz="1100" baseline="0">
                <a:solidFill>
                  <a:schemeClr val="accent1"/>
                </a:solidFill>
              </a:defRPr>
            </a:lvl1pPr>
            <a:lvl2pPr marL="114300" indent="0">
              <a:buNone/>
              <a:defRPr sz="1100">
                <a:solidFill>
                  <a:schemeClr val="accent1"/>
                </a:solidFill>
              </a:defRPr>
            </a:lvl2pPr>
            <a:lvl3pPr marL="228600" indent="0">
              <a:buNone/>
              <a:defRPr sz="1100">
                <a:solidFill>
                  <a:schemeClr val="accent1"/>
                </a:solidFill>
              </a:defRPr>
            </a:lvl3pPr>
            <a:lvl4pPr marL="342900" indent="0">
              <a:buNone/>
              <a:defRPr sz="1100">
                <a:solidFill>
                  <a:schemeClr val="accent1"/>
                </a:solidFill>
              </a:defRPr>
            </a:lvl4pPr>
            <a:lvl5pPr marL="457200" indent="0">
              <a:buNone/>
              <a:defRPr sz="1100">
                <a:solidFill>
                  <a:schemeClr val="accent1"/>
                </a:solidFill>
              </a:defRPr>
            </a:lvl5pPr>
          </a:lstStyle>
          <a:p>
            <a:pPr lvl="0"/>
            <a:r>
              <a:rPr lang="en-US" dirty="0"/>
              <a:t>Presentation Subtitle – Verdana 11pt Regular, Title Case</a:t>
            </a:r>
          </a:p>
        </p:txBody>
      </p:sp>
      <p:sp>
        <p:nvSpPr>
          <p:cNvPr id="7" name="Text Placeholder 6"/>
          <p:cNvSpPr>
            <a:spLocks noGrp="1"/>
          </p:cNvSpPr>
          <p:nvPr>
            <p:ph type="body" sz="quarter" idx="14" hasCustomPrompt="1"/>
          </p:nvPr>
        </p:nvSpPr>
        <p:spPr bwMode="gray">
          <a:xfrm>
            <a:off x="4294188" y="4245789"/>
            <a:ext cx="1828800" cy="276999"/>
          </a:xfrm>
        </p:spPr>
        <p:txBody>
          <a:bodyPr anchor="b" anchorCtr="0"/>
          <a:lstStyle>
            <a:lvl1pPr marL="0" indent="0" algn="r">
              <a:spcBef>
                <a:spcPts val="0"/>
              </a:spcBef>
              <a:buNone/>
              <a:defRPr>
                <a:solidFill>
                  <a:schemeClr val="bg1"/>
                </a:solidFill>
              </a:defRPr>
            </a:lvl1pPr>
            <a:lvl2pPr marL="114300" indent="0">
              <a:buNone/>
              <a:defRPr>
                <a:solidFill>
                  <a:schemeClr val="bg1"/>
                </a:solidFill>
              </a:defRPr>
            </a:lvl2pPr>
            <a:lvl3pPr marL="228600" indent="0">
              <a:buNone/>
              <a:defRPr>
                <a:solidFill>
                  <a:schemeClr val="bg1"/>
                </a:solidFill>
              </a:defRPr>
            </a:lvl3pPr>
            <a:lvl4pPr marL="342900" indent="0">
              <a:buNone/>
              <a:defRPr>
                <a:solidFill>
                  <a:schemeClr val="bg1"/>
                </a:solidFill>
              </a:defRPr>
            </a:lvl4pPr>
            <a:lvl5pPr marL="457200" indent="0">
              <a:buNone/>
              <a:defRPr>
                <a:solidFill>
                  <a:schemeClr val="bg1"/>
                </a:solidFill>
              </a:defRPr>
            </a:lvl5pPr>
          </a:lstStyle>
          <a:p>
            <a:pPr lvl="0"/>
            <a:r>
              <a:rPr lang="en-US" dirty="0"/>
              <a:t>Program Name Appears Here Identically to Official Display</a:t>
            </a:r>
          </a:p>
        </p:txBody>
      </p:sp>
      <p:sp>
        <p:nvSpPr>
          <p:cNvPr id="8" name="Rectangle 7"/>
          <p:cNvSpPr/>
          <p:nvPr userDrawn="1"/>
        </p:nvSpPr>
        <p:spPr bwMode="gray">
          <a:xfrm>
            <a:off x="1" y="1"/>
            <a:ext cx="6400800" cy="1065790"/>
          </a:xfrm>
          <a:prstGeom prst="rect">
            <a:avLst/>
          </a:prstGeom>
          <a:solidFill>
            <a:schemeClr val="bg1"/>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cxnSp>
        <p:nvCxnSpPr>
          <p:cNvPr id="9" name="Straight Connector 8"/>
          <p:cNvCxnSpPr/>
          <p:nvPr userDrawn="1"/>
        </p:nvCxnSpPr>
        <p:spPr bwMode="gray">
          <a:xfrm>
            <a:off x="0" y="1065791"/>
            <a:ext cx="6400799" cy="0"/>
          </a:xfrm>
          <a:prstGeom prst="line">
            <a:avLst/>
          </a:prstGeom>
          <a:noFill/>
          <a:ln w="38100" cap="flat" cmpd="sng" algn="ctr">
            <a:solidFill>
              <a:schemeClr val="accent6"/>
            </a:solidFill>
            <a:prstDash val="solid"/>
            <a:miter lim="800000"/>
          </a:ln>
          <a:effectLst/>
        </p:spPr>
      </p:cxn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280551" y="274987"/>
            <a:ext cx="1174986" cy="512064"/>
          </a:xfrm>
          <a:prstGeom prst="rect">
            <a:avLst/>
          </a:prstGeom>
        </p:spPr>
      </p:pic>
    </p:spTree>
    <p:custDataLst>
      <p:tags r:id="rId1"/>
    </p:custDataLst>
    <p:extLst>
      <p:ext uri="{BB962C8B-B14F-4D97-AF65-F5344CB8AC3E}">
        <p14:creationId xmlns:p14="http://schemas.microsoft.com/office/powerpoint/2010/main" val="2909182305"/>
      </p:ext>
    </p:extLst>
  </p:cSld>
  <p:clrMapOvr>
    <a:masterClrMapping/>
  </p:clrMapOvr>
  <p:extLst>
    <p:ext uri="{DCECCB84-F9BA-43D5-87BE-67443E8EF086}">
      <p15:sldGuideLst xmlns:p15="http://schemas.microsoft.com/office/powerpoint/2012/main">
        <p15:guide id="0" orient="horz" pos="1770" userDrawn="1">
          <p15:clr>
            <a:srgbClr val="FBAE40"/>
          </p15:clr>
        </p15:guide>
        <p15:guide id="1" pos="512" userDrawn="1">
          <p15:clr>
            <a:srgbClr val="FBAE40"/>
          </p15:clr>
        </p15:guide>
        <p15:guide id="2" orient="horz" pos="184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AB In-Brief">
    <p:bg bwMode="gray">
      <p:bgPr>
        <a:solidFill>
          <a:schemeClr val="tx1"/>
        </a:solidFill>
        <a:effectLst/>
      </p:bgPr>
    </p:bg>
    <p:spTree>
      <p:nvGrpSpPr>
        <p:cNvPr id="1" name=""/>
        <p:cNvGrpSpPr/>
        <p:nvPr/>
      </p:nvGrpSpPr>
      <p:grpSpPr>
        <a:xfrm>
          <a:off x="0" y="0"/>
          <a:ext cx="0" cy="0"/>
          <a:chOff x="0" y="0"/>
          <a:chExt cx="0" cy="0"/>
        </a:xfrm>
      </p:grpSpPr>
      <p:sp>
        <p:nvSpPr>
          <p:cNvPr id="6" name="Text Placeholder 1"/>
          <p:cNvSpPr txBox="1">
            <a:spLocks/>
          </p:cNvSpPr>
          <p:nvPr userDrawn="1"/>
        </p:nvSpPr>
        <p:spPr bwMode="gray">
          <a:xfrm>
            <a:off x="6469574" y="-5582"/>
            <a:ext cx="1382195" cy="1231188"/>
          </a:xfrm>
          <a:prstGeom prst="rect">
            <a:avLst/>
          </a:prstGeom>
          <a:solidFill>
            <a:srgbClr val="009900"/>
          </a:solidFill>
        </p:spPr>
        <p:txBody>
          <a:bodyPr vert="horz" wrap="square" lIns="64008" tIns="45720" rIns="64008" bIns="45720" rtlCol="0">
            <a:noAutofit/>
          </a:bodyPr>
          <a:lstStyle>
            <a:lvl1pPr marL="112713"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1pPr>
            <a:lvl2pPr marL="230188" indent="-117475"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8788" indent="-115888"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2713"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280191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35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79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237"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indent="0">
              <a:buFont typeface="Arial" pitchFamily="34" charset="0"/>
              <a:buNone/>
            </a:pPr>
            <a:endParaRPr lang="en-US" dirty="0">
              <a:solidFill>
                <a:schemeClr val="bg1"/>
              </a:solidFill>
              <a:latin typeface="Arial" panose="020B0604020202020204" pitchFamily="34" charset="0"/>
              <a:cs typeface="Arial" panose="020B0604020202020204" pitchFamily="34" charset="0"/>
            </a:endParaRPr>
          </a:p>
        </p:txBody>
      </p:sp>
      <p:sp>
        <p:nvSpPr>
          <p:cNvPr id="7" name="TextBox 6"/>
          <p:cNvSpPr txBox="1"/>
          <p:nvPr userDrawn="1"/>
        </p:nvSpPr>
        <p:spPr bwMode="gray">
          <a:xfrm>
            <a:off x="6553161" y="50431"/>
            <a:ext cx="1267384" cy="553998"/>
          </a:xfrm>
          <a:prstGeom prst="rect">
            <a:avLst/>
          </a:prstGeom>
          <a:noFill/>
        </p:spPr>
        <p:txBody>
          <a:bodyPr wrap="square" lIns="0" tIns="0" rIns="0" bIns="0" rtlCol="0">
            <a:spAutoFit/>
          </a:bodyPr>
          <a:lstStyle/>
          <a:p>
            <a:pPr>
              <a:spcBef>
                <a:spcPts val="500"/>
              </a:spcBef>
            </a:pPr>
            <a:r>
              <a:rPr lang="en-US" sz="1200" b="1" dirty="0">
                <a:solidFill>
                  <a:schemeClr val="bg1"/>
                </a:solidFill>
                <a:latin typeface="Arial" panose="020B0604020202020204" pitchFamily="34" charset="0"/>
                <a:cs typeface="Arial" panose="020B0604020202020204" pitchFamily="34" charset="0"/>
              </a:rPr>
              <a:t>DO NOT EDIT THIS SLIDE FOR ANY PURPOSE</a:t>
            </a:r>
          </a:p>
        </p:txBody>
      </p:sp>
      <p:sp>
        <p:nvSpPr>
          <p:cNvPr id="8" name="TextBox 7"/>
          <p:cNvSpPr txBox="1"/>
          <p:nvPr userDrawn="1"/>
        </p:nvSpPr>
        <p:spPr bwMode="gray">
          <a:xfrm>
            <a:off x="6553161" y="722763"/>
            <a:ext cx="1267383" cy="433452"/>
          </a:xfrm>
          <a:prstGeom prst="rect">
            <a:avLst/>
          </a:prstGeom>
          <a:noFill/>
        </p:spPr>
        <p:txBody>
          <a:bodyPr wrap="square" lIns="0" tIns="0" rIns="0" bIns="0" rtlCol="0">
            <a:spAutoFit/>
          </a:bodyPr>
          <a:lstStyle/>
          <a:p>
            <a:pPr>
              <a:spcBef>
                <a:spcPts val="500"/>
              </a:spcBef>
            </a:pPr>
            <a:r>
              <a:rPr lang="en-US" sz="800" dirty="0">
                <a:solidFill>
                  <a:schemeClr val="bg1"/>
                </a:solidFill>
                <a:latin typeface="Arial" panose="020B0604020202020204" pitchFamily="34" charset="0"/>
                <a:cs typeface="Arial" panose="020B0604020202020204" pitchFamily="34" charset="0"/>
              </a:rPr>
              <a:t>If an edit is necessary,</a:t>
            </a:r>
            <a:br>
              <a:rPr lang="en-US" sz="800" dirty="0">
                <a:solidFill>
                  <a:schemeClr val="bg1"/>
                </a:solidFill>
                <a:latin typeface="Arial" panose="020B0604020202020204" pitchFamily="34" charset="0"/>
                <a:cs typeface="Arial" panose="020B0604020202020204" pitchFamily="34" charset="0"/>
              </a:rPr>
            </a:br>
            <a:r>
              <a:rPr lang="en-US" sz="800" dirty="0">
                <a:solidFill>
                  <a:schemeClr val="bg1"/>
                </a:solidFill>
                <a:latin typeface="Arial" panose="020B0604020202020204" pitchFamily="34" charset="0"/>
                <a:cs typeface="Arial" panose="020B0604020202020204" pitchFamily="34" charset="0"/>
              </a:rPr>
              <a:t>please contact:</a:t>
            </a:r>
          </a:p>
          <a:p>
            <a:pPr>
              <a:spcBef>
                <a:spcPts val="500"/>
              </a:spcBef>
            </a:pPr>
            <a:r>
              <a:rPr lang="en-US" sz="800" b="1" dirty="0">
                <a:solidFill>
                  <a:schemeClr val="bg1"/>
                </a:solidFill>
                <a:latin typeface="Arial" panose="020B0604020202020204" pitchFamily="34" charset="0"/>
                <a:cs typeface="Arial" panose="020B0604020202020204" pitchFamily="34" charset="0"/>
              </a:rPr>
              <a:t>DSS-Requests@eab.com</a:t>
            </a:r>
            <a:endParaRPr lang="en-US" sz="800" b="1" i="1" dirty="0">
              <a:solidFill>
                <a:schemeClr val="bg1"/>
              </a:solidFill>
              <a:latin typeface="Arial" panose="020B0604020202020204" pitchFamily="34" charset="0"/>
              <a:cs typeface="Arial" panose="020B0604020202020204" pitchFamily="34" charset="0"/>
            </a:endParaRPr>
          </a:p>
        </p:txBody>
      </p:sp>
      <p:grpSp>
        <p:nvGrpSpPr>
          <p:cNvPr id="12" name="Group 11"/>
          <p:cNvGrpSpPr/>
          <p:nvPr userDrawn="1"/>
        </p:nvGrpSpPr>
        <p:grpSpPr>
          <a:xfrm>
            <a:off x="317383" y="4123956"/>
            <a:ext cx="928093" cy="500820"/>
            <a:chOff x="317383" y="4108190"/>
            <a:chExt cx="928093" cy="500820"/>
          </a:xfrm>
        </p:grpSpPr>
        <p:sp>
          <p:nvSpPr>
            <p:cNvPr id="13" name="TextBox 12"/>
            <p:cNvSpPr txBox="1"/>
            <p:nvPr/>
          </p:nvSpPr>
          <p:spPr bwMode="gray">
            <a:xfrm>
              <a:off x="341491" y="4393566"/>
              <a:ext cx="903985" cy="215444"/>
            </a:xfrm>
            <a:prstGeom prst="rect">
              <a:avLst/>
            </a:prstGeom>
            <a:noFill/>
          </p:spPr>
          <p:txBody>
            <a:bodyPr wrap="square" lIns="0" tIns="0" rIns="0" bIns="0" rtlCol="0">
              <a:spAutoFit/>
            </a:bodyPr>
            <a:lstStyle/>
            <a:p>
              <a:pPr>
                <a:spcBef>
                  <a:spcPts val="500"/>
                </a:spcBef>
              </a:pPr>
              <a:r>
                <a:rPr lang="en-US" sz="700" dirty="0">
                  <a:solidFill>
                    <a:schemeClr val="bg1"/>
                  </a:solidFill>
                </a:rPr>
                <a:t>Student interactions annually</a:t>
              </a:r>
            </a:p>
          </p:txBody>
        </p:sp>
        <p:sp>
          <p:nvSpPr>
            <p:cNvPr id="14" name="TextBox 13"/>
            <p:cNvSpPr txBox="1"/>
            <p:nvPr/>
          </p:nvSpPr>
          <p:spPr bwMode="gray">
            <a:xfrm>
              <a:off x="317383" y="4108190"/>
              <a:ext cx="702071" cy="276999"/>
            </a:xfrm>
            <a:prstGeom prst="rect">
              <a:avLst/>
            </a:prstGeom>
            <a:noFill/>
          </p:spPr>
          <p:txBody>
            <a:bodyPr wrap="square" lIns="0" tIns="0" rIns="0" bIns="0" rtlCol="0">
              <a:spAutoFit/>
            </a:bodyPr>
            <a:lstStyle/>
            <a:p>
              <a:pPr>
                <a:spcBef>
                  <a:spcPts val="500"/>
                </a:spcBef>
              </a:pPr>
              <a:r>
                <a:rPr lang="en-US" sz="1800" dirty="0">
                  <a:solidFill>
                    <a:schemeClr val="bg1"/>
                  </a:solidFill>
                  <a:latin typeface="+mj-lt"/>
                </a:rPr>
                <a:t>1.2B+</a:t>
              </a:r>
            </a:p>
          </p:txBody>
        </p:sp>
      </p:grpSp>
      <p:grpSp>
        <p:nvGrpSpPr>
          <p:cNvPr id="15" name="Group 14"/>
          <p:cNvGrpSpPr/>
          <p:nvPr userDrawn="1"/>
        </p:nvGrpSpPr>
        <p:grpSpPr>
          <a:xfrm>
            <a:off x="1735136" y="4123956"/>
            <a:ext cx="1337350" cy="500820"/>
            <a:chOff x="1833779" y="4108190"/>
            <a:chExt cx="1337350" cy="500820"/>
          </a:xfrm>
        </p:grpSpPr>
        <p:sp>
          <p:nvSpPr>
            <p:cNvPr id="16" name="TextBox 15"/>
            <p:cNvSpPr txBox="1"/>
            <p:nvPr/>
          </p:nvSpPr>
          <p:spPr bwMode="gray">
            <a:xfrm>
              <a:off x="1839093" y="4393566"/>
              <a:ext cx="1332036" cy="215444"/>
            </a:xfrm>
            <a:prstGeom prst="rect">
              <a:avLst/>
            </a:prstGeom>
            <a:noFill/>
          </p:spPr>
          <p:txBody>
            <a:bodyPr wrap="square" lIns="0" tIns="0" rIns="0" bIns="0" rtlCol="0">
              <a:spAutoFit/>
            </a:bodyPr>
            <a:lstStyle/>
            <a:p>
              <a:pPr>
                <a:spcBef>
                  <a:spcPts val="500"/>
                </a:spcBef>
              </a:pPr>
              <a:r>
                <a:rPr lang="en-US" sz="700" dirty="0">
                  <a:solidFill>
                    <a:schemeClr val="bg1"/>
                  </a:solidFill>
                </a:rPr>
                <a:t>Individuals on our student success management system</a:t>
              </a:r>
            </a:p>
          </p:txBody>
        </p:sp>
        <p:sp>
          <p:nvSpPr>
            <p:cNvPr id="17" name="TextBox 16"/>
            <p:cNvSpPr txBox="1"/>
            <p:nvPr/>
          </p:nvSpPr>
          <p:spPr bwMode="gray">
            <a:xfrm>
              <a:off x="1833779" y="4108190"/>
              <a:ext cx="732284" cy="276999"/>
            </a:xfrm>
            <a:prstGeom prst="rect">
              <a:avLst/>
            </a:prstGeom>
            <a:noFill/>
          </p:spPr>
          <p:txBody>
            <a:bodyPr wrap="square" lIns="0" tIns="0" rIns="0" bIns="0" rtlCol="0">
              <a:spAutoFit/>
            </a:bodyPr>
            <a:lstStyle/>
            <a:p>
              <a:pPr>
                <a:spcBef>
                  <a:spcPts val="500"/>
                </a:spcBef>
              </a:pPr>
              <a:r>
                <a:rPr lang="en-US" sz="1800" dirty="0">
                  <a:solidFill>
                    <a:schemeClr val="bg1"/>
                  </a:solidFill>
                  <a:latin typeface="+mj-lt"/>
                </a:rPr>
                <a:t>1M</a:t>
              </a:r>
              <a:r>
                <a:rPr lang="en-US" sz="1800" baseline="30000" dirty="0">
                  <a:solidFill>
                    <a:schemeClr val="bg1"/>
                  </a:solidFill>
                  <a:latin typeface="+mj-lt"/>
                </a:rPr>
                <a:t>+</a:t>
              </a:r>
            </a:p>
          </p:txBody>
        </p:sp>
      </p:grpSp>
      <p:grpSp>
        <p:nvGrpSpPr>
          <p:cNvPr id="18" name="Group 17"/>
          <p:cNvGrpSpPr/>
          <p:nvPr userDrawn="1"/>
        </p:nvGrpSpPr>
        <p:grpSpPr>
          <a:xfrm>
            <a:off x="5217412" y="4123956"/>
            <a:ext cx="934401" cy="500820"/>
            <a:chOff x="5217412" y="4108190"/>
            <a:chExt cx="934401" cy="500820"/>
          </a:xfrm>
        </p:grpSpPr>
        <p:sp>
          <p:nvSpPr>
            <p:cNvPr id="19" name="TextBox 18"/>
            <p:cNvSpPr txBox="1"/>
            <p:nvPr/>
          </p:nvSpPr>
          <p:spPr bwMode="gray">
            <a:xfrm>
              <a:off x="5242124" y="4393566"/>
              <a:ext cx="909689" cy="215444"/>
            </a:xfrm>
            <a:prstGeom prst="rect">
              <a:avLst/>
            </a:prstGeom>
            <a:noFill/>
          </p:spPr>
          <p:txBody>
            <a:bodyPr wrap="square" lIns="0" tIns="0" rIns="0" bIns="0" rtlCol="0">
              <a:spAutoFit/>
            </a:bodyPr>
            <a:lstStyle/>
            <a:p>
              <a:pPr>
                <a:spcBef>
                  <a:spcPts val="500"/>
                </a:spcBef>
              </a:pPr>
              <a:r>
                <a:rPr lang="en-US" sz="700" dirty="0">
                  <a:solidFill>
                    <a:schemeClr val="bg1"/>
                  </a:solidFill>
                </a:rPr>
                <a:t>Goal: Make education smarter</a:t>
              </a:r>
            </a:p>
          </p:txBody>
        </p:sp>
        <p:sp>
          <p:nvSpPr>
            <p:cNvPr id="20" name="TextBox 19"/>
            <p:cNvSpPr txBox="1"/>
            <p:nvPr/>
          </p:nvSpPr>
          <p:spPr bwMode="gray">
            <a:xfrm>
              <a:off x="5217412" y="4108190"/>
              <a:ext cx="643856" cy="276999"/>
            </a:xfrm>
            <a:prstGeom prst="rect">
              <a:avLst/>
            </a:prstGeom>
            <a:noFill/>
          </p:spPr>
          <p:txBody>
            <a:bodyPr wrap="square" lIns="0" tIns="0" rIns="0" bIns="0" rtlCol="0">
              <a:spAutoFit/>
            </a:bodyPr>
            <a:lstStyle/>
            <a:p>
              <a:pPr marL="0" marR="0" indent="0" algn="l" defTabSz="640080" rtl="0" eaLnBrk="1" fontAlgn="auto" latinLnBrk="0" hangingPunct="1">
                <a:lnSpc>
                  <a:spcPct val="100000"/>
                </a:lnSpc>
                <a:spcBef>
                  <a:spcPts val="500"/>
                </a:spcBef>
                <a:spcAft>
                  <a:spcPts val="0"/>
                </a:spcAft>
                <a:buClrTx/>
                <a:buSzTx/>
                <a:buFontTx/>
                <a:buNone/>
                <a:tabLst/>
                <a:defRPr/>
              </a:pPr>
              <a:r>
                <a:rPr lang="en-US" sz="1800" dirty="0">
                  <a:solidFill>
                    <a:schemeClr val="bg1"/>
                  </a:solidFill>
                  <a:latin typeface="+mj-lt"/>
                </a:rPr>
                <a:t>1</a:t>
              </a:r>
              <a:endParaRPr lang="en-US" sz="1800" kern="1200" baseline="30000" dirty="0">
                <a:solidFill>
                  <a:schemeClr val="bg1"/>
                </a:solidFill>
                <a:latin typeface="+mn-lt"/>
                <a:ea typeface="+mn-ea"/>
                <a:cs typeface="+mn-cs"/>
              </a:endParaRPr>
            </a:p>
          </p:txBody>
        </p:sp>
      </p:grpSp>
      <p:grpSp>
        <p:nvGrpSpPr>
          <p:cNvPr id="21" name="Group 20"/>
          <p:cNvGrpSpPr/>
          <p:nvPr userDrawn="1"/>
        </p:nvGrpSpPr>
        <p:grpSpPr bwMode="gray">
          <a:xfrm>
            <a:off x="0" y="-5582"/>
            <a:ext cx="6400800" cy="4076285"/>
            <a:chOff x="0" y="-5582"/>
            <a:chExt cx="6400800" cy="4076285"/>
          </a:xfrm>
        </p:grpSpPr>
        <p:sp>
          <p:nvSpPr>
            <p:cNvPr id="22" name="Rectangle 21"/>
            <p:cNvSpPr/>
            <p:nvPr userDrawn="1"/>
          </p:nvSpPr>
          <p:spPr bwMode="gray">
            <a:xfrm>
              <a:off x="0" y="-5582"/>
              <a:ext cx="6400800" cy="4076285"/>
            </a:xfrm>
            <a:prstGeom prst="rect">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3" name="Freeform 22"/>
            <p:cNvSpPr/>
            <p:nvPr userDrawn="1"/>
          </p:nvSpPr>
          <p:spPr bwMode="gray">
            <a:xfrm>
              <a:off x="1490104" y="552034"/>
              <a:ext cx="4910696" cy="3474977"/>
            </a:xfrm>
            <a:custGeom>
              <a:avLst/>
              <a:gdLst>
                <a:gd name="connsiteX0" fmla="*/ 0 w 4910696"/>
                <a:gd name="connsiteY0" fmla="*/ 0 h 3474977"/>
                <a:gd name="connsiteX1" fmla="*/ 4910696 w 4910696"/>
                <a:gd name="connsiteY1" fmla="*/ 0 h 3474977"/>
                <a:gd name="connsiteX2" fmla="*/ 4910696 w 4910696"/>
                <a:gd name="connsiteY2" fmla="*/ 3474977 h 3474977"/>
                <a:gd name="connsiteX3" fmla="*/ 0 w 4910696"/>
                <a:gd name="connsiteY3" fmla="*/ 3474977 h 3474977"/>
              </a:gdLst>
              <a:ahLst/>
              <a:cxnLst>
                <a:cxn ang="0">
                  <a:pos x="connsiteX0" y="connsiteY0"/>
                </a:cxn>
                <a:cxn ang="0">
                  <a:pos x="connsiteX1" y="connsiteY1"/>
                </a:cxn>
                <a:cxn ang="0">
                  <a:pos x="connsiteX2" y="connsiteY2"/>
                </a:cxn>
                <a:cxn ang="0">
                  <a:pos x="connsiteX3" y="connsiteY3"/>
                </a:cxn>
              </a:cxnLst>
              <a:rect l="l" t="t" r="r" b="b"/>
              <a:pathLst>
                <a:path w="4910696" h="3474977">
                  <a:moveTo>
                    <a:pt x="0" y="0"/>
                  </a:moveTo>
                  <a:lnTo>
                    <a:pt x="4910696" y="0"/>
                  </a:lnTo>
                  <a:lnTo>
                    <a:pt x="4910696" y="3474977"/>
                  </a:lnTo>
                  <a:lnTo>
                    <a:pt x="0" y="3474977"/>
                  </a:lnTo>
                  <a:close/>
                </a:path>
              </a:pathLst>
            </a:custGeom>
            <a:solidFill>
              <a:schemeClr val="accent5"/>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4" name="Freeform 23"/>
            <p:cNvSpPr/>
            <p:nvPr userDrawn="1"/>
          </p:nvSpPr>
          <p:spPr bwMode="gray">
            <a:xfrm>
              <a:off x="1490104" y="552034"/>
              <a:ext cx="2305887" cy="3474977"/>
            </a:xfrm>
            <a:custGeom>
              <a:avLst/>
              <a:gdLst>
                <a:gd name="connsiteX0" fmla="*/ 0 w 2305887"/>
                <a:gd name="connsiteY0" fmla="*/ 0 h 3474977"/>
                <a:gd name="connsiteX1" fmla="*/ 1753106 w 2305887"/>
                <a:gd name="connsiteY1" fmla="*/ 0 h 3474977"/>
                <a:gd name="connsiteX2" fmla="*/ 2305887 w 2305887"/>
                <a:gd name="connsiteY2" fmla="*/ 1460912 h 3474977"/>
                <a:gd name="connsiteX3" fmla="*/ 1131868 w 2305887"/>
                <a:gd name="connsiteY3" fmla="*/ 3416539 h 3474977"/>
                <a:gd name="connsiteX4" fmla="*/ 1011269 w 2305887"/>
                <a:gd name="connsiteY4" fmla="*/ 3474977 h 3474977"/>
                <a:gd name="connsiteX5" fmla="*/ 0 w 2305887"/>
                <a:gd name="connsiteY5" fmla="*/ 3474977 h 3474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5887" h="3474977">
                  <a:moveTo>
                    <a:pt x="0" y="0"/>
                  </a:moveTo>
                  <a:lnTo>
                    <a:pt x="1753106" y="0"/>
                  </a:lnTo>
                  <a:cubicBezTo>
                    <a:pt x="2097846" y="388716"/>
                    <a:pt x="2305887" y="900519"/>
                    <a:pt x="2305887" y="1460912"/>
                  </a:cubicBezTo>
                  <a:cubicBezTo>
                    <a:pt x="2305887" y="2308009"/>
                    <a:pt x="1830520" y="3044077"/>
                    <a:pt x="1131868" y="3416539"/>
                  </a:cubicBezTo>
                  <a:lnTo>
                    <a:pt x="1011269" y="3474977"/>
                  </a:lnTo>
                  <a:lnTo>
                    <a:pt x="0" y="3474977"/>
                  </a:lnTo>
                  <a:close/>
                </a:path>
              </a:pathLst>
            </a:custGeom>
            <a:solidFill>
              <a:srgbClr val="005D95"/>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5" name="Oval 236"/>
            <p:cNvSpPr/>
            <p:nvPr userDrawn="1"/>
          </p:nvSpPr>
          <p:spPr bwMode="gray">
            <a:xfrm>
              <a:off x="1490104" y="552033"/>
              <a:ext cx="1875914" cy="3306910"/>
            </a:xfrm>
            <a:custGeom>
              <a:avLst/>
              <a:gdLst/>
              <a:ahLst/>
              <a:cxnLst/>
              <a:rect l="l" t="t" r="r" b="b"/>
              <a:pathLst>
                <a:path w="2878136" h="5073652">
                  <a:moveTo>
                    <a:pt x="0" y="0"/>
                  </a:moveTo>
                  <a:lnTo>
                    <a:pt x="1772762" y="0"/>
                  </a:lnTo>
                  <a:cubicBezTo>
                    <a:pt x="2445777" y="515594"/>
                    <a:pt x="2878136" y="1327992"/>
                    <a:pt x="2878136" y="2241374"/>
                  </a:cubicBezTo>
                  <a:cubicBezTo>
                    <a:pt x="2878136" y="3805598"/>
                    <a:pt x="1610082" y="5073652"/>
                    <a:pt x="45858" y="5073652"/>
                  </a:cubicBezTo>
                  <a:lnTo>
                    <a:pt x="0" y="5071337"/>
                  </a:lnTo>
                  <a:close/>
                </a:path>
              </a:pathLst>
            </a:custGeom>
            <a:solidFill>
              <a:srgbClr val="00659B"/>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6" name="Oval 25"/>
            <p:cNvSpPr/>
            <p:nvPr userDrawn="1"/>
          </p:nvSpPr>
          <p:spPr bwMode="gray">
            <a:xfrm>
              <a:off x="48498" y="536929"/>
              <a:ext cx="2979943" cy="2979943"/>
            </a:xfrm>
            <a:prstGeom prst="ellipse">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27" name="Oval 26"/>
            <p:cNvSpPr/>
            <p:nvPr userDrawn="1"/>
          </p:nvSpPr>
          <p:spPr bwMode="gray">
            <a:xfrm>
              <a:off x="112018" y="609074"/>
              <a:ext cx="2834640" cy="2834640"/>
            </a:xfrm>
            <a:prstGeom prst="ellipse">
              <a:avLst/>
            </a:prstGeom>
            <a:solidFill>
              <a:schemeClr val="bg2"/>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28" name="Picture 2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277243" y="141090"/>
              <a:ext cx="1090389" cy="417192"/>
            </a:xfrm>
            <a:prstGeom prst="rect">
              <a:avLst/>
            </a:prstGeom>
          </p:spPr>
        </p:pic>
        <p:sp>
          <p:nvSpPr>
            <p:cNvPr id="29" name="TextBox 28"/>
            <p:cNvSpPr txBox="1"/>
            <p:nvPr userDrawn="1"/>
          </p:nvSpPr>
          <p:spPr bwMode="gray">
            <a:xfrm>
              <a:off x="659806" y="1046498"/>
              <a:ext cx="2333005" cy="430887"/>
            </a:xfrm>
            <a:prstGeom prst="rect">
              <a:avLst/>
            </a:prstGeom>
            <a:noFill/>
          </p:spPr>
          <p:txBody>
            <a:bodyPr wrap="square" lIns="0" tIns="0" rIns="0" bIns="0" rtlCol="0">
              <a:spAutoFit/>
            </a:bodyPr>
            <a:lstStyle/>
            <a:p>
              <a:pPr>
                <a:spcBef>
                  <a:spcPts val="500"/>
                </a:spcBef>
              </a:pPr>
              <a:r>
                <a:rPr lang="en-US" sz="1400" dirty="0">
                  <a:latin typeface="+mj-lt"/>
                </a:rPr>
                <a:t>Start with best </a:t>
              </a:r>
              <a:br>
                <a:rPr lang="en-US" sz="1400" dirty="0">
                  <a:latin typeface="+mj-lt"/>
                </a:rPr>
              </a:br>
              <a:r>
                <a:rPr lang="en-US" sz="1400" dirty="0">
                  <a:latin typeface="+mj-lt"/>
                </a:rPr>
                <a:t>practices research</a:t>
              </a:r>
            </a:p>
          </p:txBody>
        </p:sp>
        <p:cxnSp>
          <p:nvCxnSpPr>
            <p:cNvPr id="30" name="Straight Connector 29"/>
            <p:cNvCxnSpPr/>
            <p:nvPr userDrawn="1"/>
          </p:nvCxnSpPr>
          <p:spPr bwMode="gray">
            <a:xfrm>
              <a:off x="659807" y="1527448"/>
              <a:ext cx="1904220" cy="0"/>
            </a:xfrm>
            <a:prstGeom prst="line">
              <a:avLst/>
            </a:prstGeom>
            <a:ln w="12700">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31" name="TextBox 30"/>
            <p:cNvSpPr txBox="1"/>
            <p:nvPr userDrawn="1"/>
          </p:nvSpPr>
          <p:spPr bwMode="gray">
            <a:xfrm>
              <a:off x="659806" y="1627462"/>
              <a:ext cx="1983239" cy="1335750"/>
            </a:xfrm>
            <a:prstGeom prst="rect">
              <a:avLst/>
            </a:prstGeom>
            <a:noFill/>
          </p:spPr>
          <p:txBody>
            <a:bodyPr wrap="square" lIns="0" tIns="0" rIns="0" bIns="0" numCol="1" spcCol="457200" rtlCol="0">
              <a:spAutoFit/>
            </a:bodyPr>
            <a:lstStyle/>
            <a:p>
              <a:pPr marL="112713" indent="-112713">
                <a:lnSpc>
                  <a:spcPct val="120000"/>
                </a:lnSpc>
                <a:spcBef>
                  <a:spcPts val="400"/>
                </a:spcBef>
                <a:buFont typeface="Verdana" panose="020B0604030504040204" pitchFamily="34" charset="0"/>
                <a:buChar char="›"/>
              </a:pPr>
              <a:r>
                <a:rPr lang="en-US" sz="800" dirty="0"/>
                <a:t>Research Forums for presidents, provosts, chief business officers, and key academic and administrative leaders</a:t>
              </a:r>
            </a:p>
            <a:p>
              <a:pPr marL="112713" indent="-112713">
                <a:lnSpc>
                  <a:spcPct val="120000"/>
                </a:lnSpc>
                <a:spcBef>
                  <a:spcPts val="400"/>
                </a:spcBef>
                <a:buFont typeface="Verdana" panose="020B0604030504040204" pitchFamily="34" charset="0"/>
                <a:buChar char="›"/>
              </a:pPr>
              <a:r>
                <a:rPr lang="en-US" sz="800" dirty="0"/>
                <a:t>At the core of all we do</a:t>
              </a:r>
            </a:p>
            <a:p>
              <a:pPr marL="112713" indent="-112713">
                <a:lnSpc>
                  <a:spcPct val="120000"/>
                </a:lnSpc>
                <a:spcBef>
                  <a:spcPts val="400"/>
                </a:spcBef>
                <a:buFont typeface="Verdana" panose="020B0604030504040204" pitchFamily="34" charset="0"/>
                <a:buChar char="›"/>
              </a:pPr>
              <a:r>
                <a:rPr lang="en-US" sz="800" dirty="0"/>
                <a:t>Peer-tested best practices research</a:t>
              </a:r>
            </a:p>
            <a:p>
              <a:pPr marL="112713" indent="-112713">
                <a:lnSpc>
                  <a:spcPct val="120000"/>
                </a:lnSpc>
                <a:spcBef>
                  <a:spcPts val="400"/>
                </a:spcBef>
                <a:buFont typeface="Verdana" panose="020B0604030504040204" pitchFamily="34" charset="0"/>
                <a:buChar char="›"/>
              </a:pPr>
              <a:r>
                <a:rPr lang="en-US" sz="800" dirty="0"/>
                <a:t>Answers to the most </a:t>
              </a:r>
              <a:br>
                <a:rPr lang="en-US" sz="800" dirty="0"/>
              </a:br>
              <a:r>
                <a:rPr lang="en-US" sz="800" dirty="0"/>
                <a:t>pressing issues</a:t>
              </a:r>
            </a:p>
          </p:txBody>
        </p:sp>
        <p:sp>
          <p:nvSpPr>
            <p:cNvPr id="32" name="TextBox 31"/>
            <p:cNvSpPr txBox="1"/>
            <p:nvPr userDrawn="1"/>
          </p:nvSpPr>
          <p:spPr bwMode="gray">
            <a:xfrm>
              <a:off x="3221384" y="674561"/>
              <a:ext cx="2623273" cy="646331"/>
            </a:xfrm>
            <a:prstGeom prst="rect">
              <a:avLst/>
            </a:prstGeom>
            <a:noFill/>
          </p:spPr>
          <p:txBody>
            <a:bodyPr wrap="square" lIns="0" tIns="0" rIns="0" bIns="0" rtlCol="0">
              <a:spAutoFit/>
            </a:bodyPr>
            <a:lstStyle/>
            <a:p>
              <a:pPr>
                <a:spcBef>
                  <a:spcPts val="500"/>
                </a:spcBef>
              </a:pPr>
              <a:r>
                <a:rPr lang="en-US" sz="1400" dirty="0">
                  <a:solidFill>
                    <a:schemeClr val="bg1"/>
                  </a:solidFill>
                  <a:latin typeface="+mj-lt"/>
                </a:rPr>
                <a:t>Then hardwire those insights into your organization using our technology &amp; services</a:t>
              </a:r>
            </a:p>
          </p:txBody>
        </p:sp>
        <p:cxnSp>
          <p:nvCxnSpPr>
            <p:cNvPr id="33" name="Straight Connector 32"/>
            <p:cNvCxnSpPr/>
            <p:nvPr userDrawn="1"/>
          </p:nvCxnSpPr>
          <p:spPr bwMode="gray">
            <a:xfrm>
              <a:off x="3225088" y="1367953"/>
              <a:ext cx="2903733" cy="0"/>
            </a:xfrm>
            <a:prstGeom prst="line">
              <a:avLst/>
            </a:prstGeom>
            <a:ln w="12700">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34" name="Isosceles Triangle 33"/>
            <p:cNvSpPr/>
            <p:nvPr userDrawn="1"/>
          </p:nvSpPr>
          <p:spPr bwMode="gray">
            <a:xfrm rot="5400000">
              <a:off x="3105052" y="761189"/>
              <a:ext cx="67801" cy="58448"/>
            </a:xfrm>
            <a:prstGeom prst="triangle">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5" name="Isosceles Triangle 34"/>
            <p:cNvSpPr/>
            <p:nvPr userDrawn="1"/>
          </p:nvSpPr>
          <p:spPr bwMode="gray">
            <a:xfrm rot="5400000">
              <a:off x="541366" y="1138439"/>
              <a:ext cx="67801" cy="58448"/>
            </a:xfrm>
            <a:prstGeom prst="triangle">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6" name="TextBox 35"/>
            <p:cNvSpPr txBox="1"/>
            <p:nvPr userDrawn="1"/>
          </p:nvSpPr>
          <p:spPr bwMode="gray">
            <a:xfrm>
              <a:off x="3221384" y="1510110"/>
              <a:ext cx="2676799" cy="743280"/>
            </a:xfrm>
            <a:prstGeom prst="rect">
              <a:avLst/>
            </a:prstGeom>
            <a:noFill/>
          </p:spPr>
          <p:txBody>
            <a:bodyPr wrap="square" lIns="0" tIns="0" rIns="0" bIns="0" numCol="1" spcCol="457200" rtlCol="0">
              <a:spAutoFit/>
            </a:bodyPr>
            <a:lstStyle/>
            <a:p>
              <a:pPr>
                <a:lnSpc>
                  <a:spcPct val="120000"/>
                </a:lnSpc>
                <a:spcBef>
                  <a:spcPts val="800"/>
                </a:spcBef>
              </a:pPr>
              <a:r>
                <a:rPr lang="en-US" sz="900" b="1" dirty="0">
                  <a:solidFill>
                    <a:schemeClr val="bg1"/>
                  </a:solidFill>
                </a:rPr>
                <a:t>Enrollment Management </a:t>
              </a:r>
            </a:p>
            <a:p>
              <a:pPr>
                <a:spcBef>
                  <a:spcPts val="300"/>
                </a:spcBef>
              </a:pPr>
              <a:r>
                <a:rPr lang="en-US" sz="700" dirty="0">
                  <a:solidFill>
                    <a:schemeClr val="bg1"/>
                  </a:solidFill>
                </a:rPr>
                <a:t>Our </a:t>
              </a:r>
              <a:r>
                <a:rPr lang="en-US" sz="700" b="1" dirty="0">
                  <a:solidFill>
                    <a:schemeClr val="bg1"/>
                  </a:solidFill>
                </a:rPr>
                <a:t>Enrollment Services </a:t>
              </a:r>
              <a:r>
                <a:rPr lang="en-US" sz="700" dirty="0">
                  <a:solidFill>
                    <a:schemeClr val="bg1"/>
                  </a:solidFill>
                </a:rPr>
                <a:t>division provides data-driven undergraduate and graduate solutions that target qualified prospective students; build relationships throughout the search, application, and yield process; and optimize financial aid resources.</a:t>
              </a:r>
            </a:p>
          </p:txBody>
        </p:sp>
        <p:sp>
          <p:nvSpPr>
            <p:cNvPr id="37" name="TextBox 36"/>
            <p:cNvSpPr txBox="1"/>
            <p:nvPr userDrawn="1"/>
          </p:nvSpPr>
          <p:spPr bwMode="gray">
            <a:xfrm>
              <a:off x="3221384" y="2377361"/>
              <a:ext cx="2676799" cy="635559"/>
            </a:xfrm>
            <a:prstGeom prst="rect">
              <a:avLst/>
            </a:prstGeom>
            <a:noFill/>
          </p:spPr>
          <p:txBody>
            <a:bodyPr wrap="square" lIns="0" tIns="0" rIns="0" bIns="0" numCol="1" spcCol="457200" rtlCol="0">
              <a:spAutoFit/>
            </a:bodyPr>
            <a:lstStyle/>
            <a:p>
              <a:pPr>
                <a:lnSpc>
                  <a:spcPct val="120000"/>
                </a:lnSpc>
                <a:spcBef>
                  <a:spcPts val="800"/>
                </a:spcBef>
              </a:pPr>
              <a:r>
                <a:rPr lang="en-US" sz="900" b="1" dirty="0">
                  <a:solidFill>
                    <a:schemeClr val="bg1"/>
                  </a:solidFill>
                </a:rPr>
                <a:t>Student Success </a:t>
              </a:r>
            </a:p>
            <a:p>
              <a:pPr>
                <a:spcBef>
                  <a:spcPts val="300"/>
                </a:spcBef>
              </a:pPr>
              <a:r>
                <a:rPr lang="en-US" sz="700" dirty="0">
                  <a:solidFill>
                    <a:schemeClr val="bg1"/>
                  </a:solidFill>
                </a:rPr>
                <a:t>Members of the </a:t>
              </a:r>
              <a:r>
                <a:rPr lang="en-US" sz="700" b="1" dirty="0">
                  <a:solidFill>
                    <a:schemeClr val="bg1"/>
                  </a:solidFill>
                </a:rPr>
                <a:t>Student Success Collaborative</a:t>
              </a:r>
              <a:r>
                <a:rPr lang="en-US" sz="700" dirty="0">
                  <a:solidFill>
                    <a:schemeClr val="bg1"/>
                  </a:solidFill>
                </a:rPr>
                <a:t> use research, consulting, and an enterprise-wide student success management system to help students persist, graduate, and succeed.</a:t>
              </a:r>
            </a:p>
          </p:txBody>
        </p:sp>
        <p:sp>
          <p:nvSpPr>
            <p:cNvPr id="38" name="TextBox 37"/>
            <p:cNvSpPr txBox="1"/>
            <p:nvPr userDrawn="1"/>
          </p:nvSpPr>
          <p:spPr bwMode="gray">
            <a:xfrm>
              <a:off x="3221384" y="3136892"/>
              <a:ext cx="2676799" cy="635559"/>
            </a:xfrm>
            <a:prstGeom prst="rect">
              <a:avLst/>
            </a:prstGeom>
            <a:noFill/>
          </p:spPr>
          <p:txBody>
            <a:bodyPr wrap="square" lIns="0" tIns="0" rIns="0" bIns="0" numCol="1" spcCol="457200" rtlCol="0">
              <a:spAutoFit/>
            </a:bodyPr>
            <a:lstStyle/>
            <a:p>
              <a:pPr>
                <a:lnSpc>
                  <a:spcPct val="120000"/>
                </a:lnSpc>
                <a:spcBef>
                  <a:spcPts val="800"/>
                </a:spcBef>
              </a:pPr>
              <a:r>
                <a:rPr lang="en-US" sz="900" b="1" dirty="0">
                  <a:solidFill>
                    <a:schemeClr val="bg1"/>
                  </a:solidFill>
                </a:rPr>
                <a:t>Growth and Academic Operations </a:t>
              </a:r>
            </a:p>
            <a:p>
              <a:pPr>
                <a:spcBef>
                  <a:spcPts val="300"/>
                </a:spcBef>
              </a:pPr>
              <a:r>
                <a:rPr lang="en-US" sz="700" dirty="0">
                  <a:solidFill>
                    <a:schemeClr val="bg1"/>
                  </a:solidFill>
                </a:rPr>
                <a:t>Our </a:t>
              </a:r>
              <a:r>
                <a:rPr lang="en-US" sz="700" b="1" dirty="0">
                  <a:solidFill>
                    <a:schemeClr val="bg1"/>
                  </a:solidFill>
                </a:rPr>
                <a:t>Academic Performance Solutions </a:t>
              </a:r>
              <a:r>
                <a:rPr lang="en-US" sz="700" dirty="0">
                  <a:solidFill>
                    <a:schemeClr val="bg1"/>
                  </a:solidFill>
                </a:rPr>
                <a:t>group partners with university academic and business leaders to help make smart resource trade-offs, improve academic efficiency, and grow academic program revenues.</a:t>
              </a:r>
            </a:p>
          </p:txBody>
        </p:sp>
      </p:grpSp>
      <p:sp>
        <p:nvSpPr>
          <p:cNvPr id="39" name="TextBox 38"/>
          <p:cNvSpPr txBox="1"/>
          <p:nvPr userDrawn="1"/>
        </p:nvSpPr>
        <p:spPr bwMode="gray">
          <a:xfrm>
            <a:off x="6128821" y="0"/>
            <a:ext cx="271979" cy="136961"/>
          </a:xfrm>
          <a:prstGeom prst="rect">
            <a:avLst/>
          </a:prstGeom>
          <a:noFill/>
        </p:spPr>
        <p:txBody>
          <a:bodyPr wrap="square" lIns="0" tIns="36576" rIns="45720" bIns="0" rtlCol="0">
            <a:spAutoFit/>
          </a:bodyPr>
          <a:lstStyle/>
          <a:p>
            <a:pPr algn="r">
              <a:spcBef>
                <a:spcPts val="500"/>
              </a:spcBef>
            </a:pPr>
            <a:fld id="{11A0A082-46D1-4CDC-90AB-7FACAC0B3028}" type="slidenum">
              <a:rPr lang="en-US" sz="650" smtClean="0">
                <a:solidFill>
                  <a:schemeClr val="tx1"/>
                </a:solidFill>
                <a:latin typeface="+mj-lt"/>
              </a:rPr>
              <a:t>‹#›</a:t>
            </a:fld>
            <a:endParaRPr lang="en-US" sz="650" dirty="0">
              <a:solidFill>
                <a:schemeClr val="tx1"/>
              </a:solidFill>
              <a:latin typeface="+mj-lt"/>
            </a:endParaRPr>
          </a:p>
        </p:txBody>
      </p:sp>
      <p:grpSp>
        <p:nvGrpSpPr>
          <p:cNvPr id="40" name="Group 39"/>
          <p:cNvGrpSpPr/>
          <p:nvPr userDrawn="1"/>
        </p:nvGrpSpPr>
        <p:grpSpPr>
          <a:xfrm>
            <a:off x="3562146" y="4123956"/>
            <a:ext cx="1165605" cy="500820"/>
            <a:chOff x="3550776" y="4108190"/>
            <a:chExt cx="1165605" cy="500820"/>
          </a:xfrm>
        </p:grpSpPr>
        <p:sp>
          <p:nvSpPr>
            <p:cNvPr id="41" name="TextBox 40"/>
            <p:cNvSpPr txBox="1"/>
            <p:nvPr userDrawn="1"/>
          </p:nvSpPr>
          <p:spPr bwMode="gray">
            <a:xfrm>
              <a:off x="3556090" y="4393566"/>
              <a:ext cx="1160291" cy="215444"/>
            </a:xfrm>
            <a:prstGeom prst="rect">
              <a:avLst/>
            </a:prstGeom>
            <a:noFill/>
          </p:spPr>
          <p:txBody>
            <a:bodyPr wrap="square" lIns="0" tIns="0" rIns="0" bIns="0" rtlCol="0">
              <a:spAutoFit/>
            </a:bodyPr>
            <a:lstStyle/>
            <a:p>
              <a:pPr>
                <a:spcBef>
                  <a:spcPts val="500"/>
                </a:spcBef>
              </a:pPr>
              <a:r>
                <a:rPr lang="en-US" sz="700" dirty="0">
                  <a:solidFill>
                    <a:schemeClr val="bg1"/>
                  </a:solidFill>
                </a:rPr>
                <a:t>Institutions we are proud </a:t>
              </a:r>
              <a:br>
                <a:rPr lang="en-US" sz="700" dirty="0">
                  <a:solidFill>
                    <a:schemeClr val="bg1"/>
                  </a:solidFill>
                </a:rPr>
              </a:br>
              <a:r>
                <a:rPr lang="en-US" sz="700" dirty="0">
                  <a:solidFill>
                    <a:schemeClr val="bg1"/>
                  </a:solidFill>
                </a:rPr>
                <a:t>to serve</a:t>
              </a:r>
            </a:p>
          </p:txBody>
        </p:sp>
        <p:sp>
          <p:nvSpPr>
            <p:cNvPr id="42" name="TextBox 41"/>
            <p:cNvSpPr txBox="1"/>
            <p:nvPr userDrawn="1"/>
          </p:nvSpPr>
          <p:spPr bwMode="gray">
            <a:xfrm>
              <a:off x="3550776" y="4108190"/>
              <a:ext cx="732284" cy="276999"/>
            </a:xfrm>
            <a:prstGeom prst="rect">
              <a:avLst/>
            </a:prstGeom>
            <a:noFill/>
          </p:spPr>
          <p:txBody>
            <a:bodyPr wrap="square" lIns="0" tIns="0" rIns="0" bIns="0" rtlCol="0">
              <a:spAutoFit/>
            </a:bodyPr>
            <a:lstStyle/>
            <a:p>
              <a:pPr>
                <a:spcBef>
                  <a:spcPts val="500"/>
                </a:spcBef>
              </a:pPr>
              <a:r>
                <a:rPr lang="en-US" sz="1800" baseline="0" dirty="0">
                  <a:solidFill>
                    <a:schemeClr val="bg1"/>
                  </a:solidFill>
                  <a:latin typeface="+mj-lt"/>
                </a:rPr>
                <a:t>1,300</a:t>
              </a:r>
              <a:r>
                <a:rPr lang="en-US" sz="1800" baseline="30000" dirty="0">
                  <a:solidFill>
                    <a:schemeClr val="bg1"/>
                  </a:solidFill>
                  <a:latin typeface="+mj-lt"/>
                </a:rPr>
                <a:t>+</a:t>
              </a:r>
            </a:p>
          </p:txBody>
        </p:sp>
      </p:grpSp>
    </p:spTree>
    <p:custDataLst>
      <p:tags r:id="rId1"/>
    </p:custDataLst>
    <p:extLst>
      <p:ext uri="{BB962C8B-B14F-4D97-AF65-F5344CB8AC3E}">
        <p14:creationId xmlns:p14="http://schemas.microsoft.com/office/powerpoint/2010/main" val="1605282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oad Map">
    <p:bg bwMode="gray">
      <p:bgPr>
        <a:solidFill>
          <a:srgbClr val="003D70"/>
        </a:solidFill>
        <a:effectLst/>
      </p:bgPr>
    </p:bg>
    <p:spTree>
      <p:nvGrpSpPr>
        <p:cNvPr id="1" name=""/>
        <p:cNvGrpSpPr/>
        <p:nvPr/>
      </p:nvGrpSpPr>
      <p:grpSpPr>
        <a:xfrm>
          <a:off x="0" y="0"/>
          <a:ext cx="0" cy="0"/>
          <a:chOff x="0" y="0"/>
          <a:chExt cx="0" cy="0"/>
        </a:xfrm>
      </p:grpSpPr>
      <p:sp>
        <p:nvSpPr>
          <p:cNvPr id="11" name="Round Same Side Corner Rectangle 10"/>
          <p:cNvSpPr/>
          <p:nvPr userDrawn="1"/>
        </p:nvSpPr>
        <p:spPr bwMode="gray">
          <a:xfrm rot="10800000">
            <a:off x="5015828" y="1"/>
            <a:ext cx="843487" cy="296918"/>
          </a:xfrm>
          <a:prstGeom prst="round2SameRect">
            <a:avLst>
              <a:gd name="adj1" fmla="val 27409"/>
              <a:gd name="adj2" fmla="val 0"/>
            </a:avLst>
          </a:prstGeom>
          <a:solidFill>
            <a:schemeClr val="tx2"/>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cxnSp>
        <p:nvCxnSpPr>
          <p:cNvPr id="24" name="Straight Connector 23"/>
          <p:cNvCxnSpPr/>
          <p:nvPr userDrawn="1"/>
        </p:nvCxnSpPr>
        <p:spPr bwMode="gray">
          <a:xfrm>
            <a:off x="863781" y="3942474"/>
            <a:ext cx="4673238" cy="0"/>
          </a:xfrm>
          <a:prstGeom prst="line">
            <a:avLst/>
          </a:prstGeom>
          <a:noFill/>
          <a:ln w="6350" cap="flat" cmpd="sng" algn="ctr">
            <a:solidFill>
              <a:schemeClr val="bg1"/>
            </a:solidFill>
            <a:prstDash val="solid"/>
            <a:miter lim="800000"/>
          </a:ln>
          <a:effectLst/>
        </p:spPr>
      </p:cxnSp>
      <p:sp>
        <p:nvSpPr>
          <p:cNvPr id="27" name="TextBox 26"/>
          <p:cNvSpPr txBox="1"/>
          <p:nvPr userDrawn="1"/>
        </p:nvSpPr>
        <p:spPr bwMode="gray">
          <a:xfrm>
            <a:off x="5015829" y="92575"/>
            <a:ext cx="843487" cy="138499"/>
          </a:xfrm>
          <a:prstGeom prst="rect">
            <a:avLst/>
          </a:prstGeom>
          <a:noFill/>
        </p:spPr>
        <p:txBody>
          <a:bodyPr wrap="square" lIns="0" tIns="0" rIns="0" bIns="0" rtlCol="0">
            <a:spAutoFit/>
          </a:bodyPr>
          <a:lstStyle/>
          <a:p>
            <a:pPr algn="ctr">
              <a:spcBef>
                <a:spcPts val="500"/>
              </a:spcBef>
            </a:pPr>
            <a:r>
              <a:rPr lang="en-US" sz="900" spc="50" baseline="0" dirty="0">
                <a:solidFill>
                  <a:schemeClr val="bg1"/>
                </a:solidFill>
                <a:latin typeface="+mj-lt"/>
              </a:rPr>
              <a:t>ROAD MAP</a:t>
            </a:r>
          </a:p>
        </p:txBody>
      </p:sp>
      <p:sp>
        <p:nvSpPr>
          <p:cNvPr id="32" name="Text Placeholder 3"/>
          <p:cNvSpPr>
            <a:spLocks noGrp="1"/>
          </p:cNvSpPr>
          <p:nvPr>
            <p:ph type="body" sz="quarter" idx="13" hasCustomPrompt="1"/>
          </p:nvPr>
        </p:nvSpPr>
        <p:spPr bwMode="gray">
          <a:xfrm>
            <a:off x="1363152" y="1038840"/>
            <a:ext cx="3749040" cy="215444"/>
          </a:xfrm>
        </p:spPr>
        <p:txBody>
          <a:bodyPr anchor="ctr" anchorCtr="0"/>
          <a:lstStyle>
            <a:lvl1pPr marL="0" indent="0">
              <a:spcBef>
                <a:spcPts val="0"/>
              </a:spcBef>
              <a:buNone/>
              <a:defRPr sz="1400" baseline="0">
                <a:solidFill>
                  <a:schemeClr val="bg1"/>
                </a:solidFill>
                <a:latin typeface="+mj-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a:t>Section Title – Rockwell 14pt, Title Case</a:t>
            </a:r>
          </a:p>
        </p:txBody>
      </p:sp>
      <p:sp>
        <p:nvSpPr>
          <p:cNvPr id="18" name="Title 17"/>
          <p:cNvSpPr>
            <a:spLocks noGrp="1"/>
          </p:cNvSpPr>
          <p:nvPr>
            <p:ph type="title" hasCustomPrompt="1"/>
          </p:nvPr>
        </p:nvSpPr>
        <p:spPr bwMode="gray">
          <a:xfrm>
            <a:off x="863781" y="1009402"/>
            <a:ext cx="274320" cy="274320"/>
          </a:xfrm>
          <a:prstGeom prst="ellipse">
            <a:avLst/>
          </a:prstGeom>
          <a:solidFill>
            <a:schemeClr val="accent6"/>
          </a:solidFill>
        </p:spPr>
        <p:txBody>
          <a:bodyPr wrap="none" anchor="ctr" anchorCtr="1">
            <a:noAutofit/>
          </a:bodyPr>
          <a:lstStyle>
            <a:lvl1pPr>
              <a:defRPr>
                <a:solidFill>
                  <a:schemeClr val="bg1"/>
                </a:solidFill>
              </a:defRPr>
            </a:lvl1pPr>
          </a:lstStyle>
          <a:p>
            <a:r>
              <a:rPr lang="en-US" dirty="0"/>
              <a:t>#</a:t>
            </a:r>
          </a:p>
        </p:txBody>
      </p:sp>
      <p:sp>
        <p:nvSpPr>
          <p:cNvPr id="20" name="Text Placeholder 19"/>
          <p:cNvSpPr>
            <a:spLocks noGrp="1"/>
          </p:cNvSpPr>
          <p:nvPr>
            <p:ph type="body" sz="quarter" idx="17" hasCustomPrompt="1"/>
          </p:nvPr>
        </p:nvSpPr>
        <p:spPr bwMode="gray">
          <a:xfrm>
            <a:off x="863781" y="1588773"/>
            <a:ext cx="274320" cy="276999"/>
          </a:xfrm>
          <a:prstGeom prst="ellipse">
            <a:avLst/>
          </a:prstGeom>
          <a:solidFill>
            <a:schemeClr val="accent6"/>
          </a:solidFill>
        </p:spPr>
        <p:txBody>
          <a:bodyPr wrap="none" anchor="ctr" anchorCtr="1">
            <a:noAutofit/>
          </a:bodyPr>
          <a:lstStyle>
            <a:lvl1pPr marL="0" indent="0">
              <a:buNone/>
              <a:defRPr sz="1800">
                <a:solidFill>
                  <a:schemeClr val="bg1"/>
                </a:solidFill>
                <a:latin typeface="+mj-lt"/>
              </a:defRPr>
            </a:lvl1pPr>
          </a:lstStyle>
          <a:p>
            <a:pPr lvl="0"/>
            <a:r>
              <a:rPr lang="en-US" dirty="0"/>
              <a:t>#</a:t>
            </a:r>
          </a:p>
        </p:txBody>
      </p:sp>
      <p:sp>
        <p:nvSpPr>
          <p:cNvPr id="39" name="Text Placeholder 3"/>
          <p:cNvSpPr>
            <a:spLocks noGrp="1"/>
          </p:cNvSpPr>
          <p:nvPr>
            <p:ph type="body" sz="quarter" idx="18" hasCustomPrompt="1"/>
          </p:nvPr>
        </p:nvSpPr>
        <p:spPr bwMode="gray">
          <a:xfrm>
            <a:off x="1363152" y="1658023"/>
            <a:ext cx="3749040" cy="138499"/>
          </a:xfrm>
        </p:spPr>
        <p:txBody>
          <a:bodyPr anchor="ctr" anchorCtr="0"/>
          <a:lstStyle>
            <a:lvl1pPr marL="0" indent="0">
              <a:spcBef>
                <a:spcPts val="0"/>
              </a:spcBef>
              <a:buNone/>
              <a:defRPr sz="900">
                <a:solidFill>
                  <a:schemeClr val="accent1"/>
                </a:solidFill>
                <a:latin typeface="+mn-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a:t>Section Title – Verdana 9pt Regular, Accent 1, Title Case</a:t>
            </a:r>
          </a:p>
        </p:txBody>
      </p:sp>
      <p:sp>
        <p:nvSpPr>
          <p:cNvPr id="40" name="Text Placeholder 19"/>
          <p:cNvSpPr>
            <a:spLocks noGrp="1"/>
          </p:cNvSpPr>
          <p:nvPr>
            <p:ph type="body" sz="quarter" idx="19" hasCustomPrompt="1"/>
          </p:nvPr>
        </p:nvSpPr>
        <p:spPr bwMode="gray">
          <a:xfrm>
            <a:off x="863781" y="2170823"/>
            <a:ext cx="274320" cy="276999"/>
          </a:xfrm>
          <a:prstGeom prst="ellipse">
            <a:avLst/>
          </a:prstGeom>
          <a:solidFill>
            <a:schemeClr val="accent6"/>
          </a:solidFill>
        </p:spPr>
        <p:txBody>
          <a:bodyPr wrap="none" anchor="ctr" anchorCtr="1">
            <a:noAutofit/>
          </a:bodyPr>
          <a:lstStyle>
            <a:lvl1pPr marL="0" indent="0">
              <a:buNone/>
              <a:defRPr sz="1800">
                <a:solidFill>
                  <a:schemeClr val="bg1"/>
                </a:solidFill>
                <a:latin typeface="+mj-lt"/>
              </a:defRPr>
            </a:lvl1pPr>
          </a:lstStyle>
          <a:p>
            <a:pPr lvl="0"/>
            <a:r>
              <a:rPr lang="en-US" dirty="0"/>
              <a:t>#</a:t>
            </a:r>
          </a:p>
        </p:txBody>
      </p:sp>
      <p:sp>
        <p:nvSpPr>
          <p:cNvPr id="41" name="Text Placeholder 3"/>
          <p:cNvSpPr>
            <a:spLocks noGrp="1"/>
          </p:cNvSpPr>
          <p:nvPr>
            <p:ph type="body" sz="quarter" idx="20" hasCustomPrompt="1"/>
          </p:nvPr>
        </p:nvSpPr>
        <p:spPr bwMode="gray">
          <a:xfrm>
            <a:off x="1363152" y="2240073"/>
            <a:ext cx="3749040" cy="138499"/>
          </a:xfrm>
        </p:spPr>
        <p:txBody>
          <a:bodyPr anchor="ctr" anchorCtr="0"/>
          <a:lstStyle>
            <a:lvl1pPr marL="0" indent="0">
              <a:spcBef>
                <a:spcPts val="0"/>
              </a:spcBef>
              <a:buNone/>
              <a:defRPr sz="900">
                <a:solidFill>
                  <a:schemeClr val="accent1"/>
                </a:solidFill>
                <a:latin typeface="+mn-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a:t>Section Title – Verdana 9pt Regular, Accent 1, Title Case</a:t>
            </a:r>
          </a:p>
        </p:txBody>
      </p:sp>
      <p:sp>
        <p:nvSpPr>
          <p:cNvPr id="42" name="Text Placeholder 19"/>
          <p:cNvSpPr>
            <a:spLocks noGrp="1"/>
          </p:cNvSpPr>
          <p:nvPr>
            <p:ph type="body" sz="quarter" idx="21" hasCustomPrompt="1"/>
          </p:nvPr>
        </p:nvSpPr>
        <p:spPr bwMode="gray">
          <a:xfrm>
            <a:off x="863781" y="2752873"/>
            <a:ext cx="274320" cy="276999"/>
          </a:xfrm>
          <a:prstGeom prst="ellipse">
            <a:avLst/>
          </a:prstGeom>
          <a:solidFill>
            <a:schemeClr val="accent6"/>
          </a:solidFill>
        </p:spPr>
        <p:txBody>
          <a:bodyPr wrap="none" anchor="ctr" anchorCtr="1">
            <a:noAutofit/>
          </a:bodyPr>
          <a:lstStyle>
            <a:lvl1pPr marL="0" indent="0">
              <a:buNone/>
              <a:defRPr sz="1800">
                <a:solidFill>
                  <a:schemeClr val="bg1"/>
                </a:solidFill>
                <a:latin typeface="+mj-lt"/>
              </a:defRPr>
            </a:lvl1pPr>
          </a:lstStyle>
          <a:p>
            <a:pPr lvl="0"/>
            <a:r>
              <a:rPr lang="en-US" dirty="0"/>
              <a:t>#</a:t>
            </a:r>
          </a:p>
        </p:txBody>
      </p:sp>
      <p:sp>
        <p:nvSpPr>
          <p:cNvPr id="43" name="Text Placeholder 3"/>
          <p:cNvSpPr>
            <a:spLocks noGrp="1"/>
          </p:cNvSpPr>
          <p:nvPr>
            <p:ph type="body" sz="quarter" idx="22" hasCustomPrompt="1"/>
          </p:nvPr>
        </p:nvSpPr>
        <p:spPr bwMode="gray">
          <a:xfrm>
            <a:off x="1363152" y="2822123"/>
            <a:ext cx="3749040" cy="138499"/>
          </a:xfrm>
        </p:spPr>
        <p:txBody>
          <a:bodyPr anchor="ctr" anchorCtr="0"/>
          <a:lstStyle>
            <a:lvl1pPr marL="0" indent="0">
              <a:spcBef>
                <a:spcPts val="0"/>
              </a:spcBef>
              <a:buNone/>
              <a:defRPr sz="900">
                <a:solidFill>
                  <a:schemeClr val="accent1"/>
                </a:solidFill>
                <a:latin typeface="+mn-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a:t>Section Title – Verdana 9pt Regular, Accent 1, Title Case</a:t>
            </a:r>
          </a:p>
        </p:txBody>
      </p:sp>
      <p:sp>
        <p:nvSpPr>
          <p:cNvPr id="44" name="Text Placeholder 19"/>
          <p:cNvSpPr>
            <a:spLocks noGrp="1"/>
          </p:cNvSpPr>
          <p:nvPr>
            <p:ph type="body" sz="quarter" idx="23" hasCustomPrompt="1"/>
          </p:nvPr>
        </p:nvSpPr>
        <p:spPr bwMode="gray">
          <a:xfrm>
            <a:off x="863781" y="3334922"/>
            <a:ext cx="274320" cy="276999"/>
          </a:xfrm>
          <a:prstGeom prst="ellipse">
            <a:avLst/>
          </a:prstGeom>
          <a:solidFill>
            <a:schemeClr val="accent6"/>
          </a:solidFill>
        </p:spPr>
        <p:txBody>
          <a:bodyPr wrap="none" anchor="ctr" anchorCtr="1">
            <a:noAutofit/>
          </a:bodyPr>
          <a:lstStyle>
            <a:lvl1pPr marL="0" indent="0">
              <a:buNone/>
              <a:defRPr sz="1800">
                <a:solidFill>
                  <a:schemeClr val="bg1"/>
                </a:solidFill>
                <a:latin typeface="+mj-lt"/>
              </a:defRPr>
            </a:lvl1pPr>
          </a:lstStyle>
          <a:p>
            <a:pPr lvl="0"/>
            <a:r>
              <a:rPr lang="en-US" dirty="0"/>
              <a:t>#</a:t>
            </a:r>
          </a:p>
        </p:txBody>
      </p:sp>
      <p:sp>
        <p:nvSpPr>
          <p:cNvPr id="45" name="Text Placeholder 3"/>
          <p:cNvSpPr>
            <a:spLocks noGrp="1"/>
          </p:cNvSpPr>
          <p:nvPr>
            <p:ph type="body" sz="quarter" idx="24" hasCustomPrompt="1"/>
          </p:nvPr>
        </p:nvSpPr>
        <p:spPr bwMode="gray">
          <a:xfrm>
            <a:off x="1363152" y="3404172"/>
            <a:ext cx="3749040" cy="138499"/>
          </a:xfrm>
        </p:spPr>
        <p:txBody>
          <a:bodyPr anchor="ctr" anchorCtr="0"/>
          <a:lstStyle>
            <a:lvl1pPr marL="0" indent="0">
              <a:spcBef>
                <a:spcPts val="0"/>
              </a:spcBef>
              <a:buNone/>
              <a:defRPr sz="900">
                <a:solidFill>
                  <a:schemeClr val="accent1"/>
                </a:solidFill>
                <a:latin typeface="+mn-lt"/>
              </a:defRPr>
            </a:lvl1pPr>
            <a:lvl2pPr marL="114300" indent="0">
              <a:buNone/>
              <a:defRPr>
                <a:solidFill>
                  <a:schemeClr val="accent1"/>
                </a:solidFill>
              </a:defRPr>
            </a:lvl2pPr>
            <a:lvl3pPr marL="228600" indent="0">
              <a:buNone/>
              <a:defRPr>
                <a:solidFill>
                  <a:schemeClr val="accent1"/>
                </a:solidFill>
              </a:defRPr>
            </a:lvl3pPr>
            <a:lvl4pPr marL="342900" indent="0">
              <a:buNone/>
              <a:defRPr>
                <a:solidFill>
                  <a:schemeClr val="accent1"/>
                </a:solidFill>
              </a:defRPr>
            </a:lvl4pPr>
            <a:lvl5pPr marL="457200" indent="0">
              <a:buNone/>
              <a:defRPr>
                <a:solidFill>
                  <a:schemeClr val="accent1"/>
                </a:solidFill>
              </a:defRPr>
            </a:lvl5pPr>
          </a:lstStyle>
          <a:p>
            <a:pPr lvl="0"/>
            <a:r>
              <a:rPr lang="en-US" dirty="0"/>
              <a:t>Section Title – Verdana 9pt Regular, Accent 1, Title Case</a:t>
            </a:r>
          </a:p>
        </p:txBody>
      </p:sp>
      <p:sp>
        <p:nvSpPr>
          <p:cNvPr id="47" name="TextBox 46"/>
          <p:cNvSpPr txBox="1"/>
          <p:nvPr userDrawn="1"/>
        </p:nvSpPr>
        <p:spPr bwMode="gray">
          <a:xfrm>
            <a:off x="6128821" y="0"/>
            <a:ext cx="271979" cy="136961"/>
          </a:xfrm>
          <a:prstGeom prst="rect">
            <a:avLst/>
          </a:prstGeom>
          <a:noFill/>
        </p:spPr>
        <p:txBody>
          <a:bodyPr wrap="square" lIns="0" tIns="36576" rIns="45720" bIns="0" rtlCol="0">
            <a:spAutoFit/>
          </a:bodyPr>
          <a:lstStyle/>
          <a:p>
            <a:pPr algn="r">
              <a:spcBef>
                <a:spcPts val="500"/>
              </a:spcBef>
            </a:pPr>
            <a:fld id="{11A0A082-46D1-4CDC-90AB-7FACAC0B3028}" type="slidenum">
              <a:rPr lang="en-US" sz="650" smtClean="0">
                <a:solidFill>
                  <a:schemeClr val="bg1"/>
                </a:solidFill>
                <a:latin typeface="+mj-lt"/>
              </a:rPr>
              <a:t>‹#›</a:t>
            </a:fld>
            <a:endParaRPr lang="en-US" sz="650" dirty="0">
              <a:solidFill>
                <a:schemeClr val="bg1"/>
              </a:solidFill>
              <a:latin typeface="+mj-lt"/>
            </a:endParaRPr>
          </a:p>
        </p:txBody>
      </p:sp>
      <p:sp>
        <p:nvSpPr>
          <p:cNvPr id="19" name="Text Placeholder 1"/>
          <p:cNvSpPr txBox="1">
            <a:spLocks/>
          </p:cNvSpPr>
          <p:nvPr userDrawn="1"/>
        </p:nvSpPr>
        <p:spPr bwMode="gray">
          <a:xfrm>
            <a:off x="6469576" y="0"/>
            <a:ext cx="1685883" cy="3844642"/>
          </a:xfrm>
          <a:prstGeom prst="rect">
            <a:avLst/>
          </a:prstGeom>
          <a:solidFill>
            <a:srgbClr val="00990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1000" b="1" dirty="0">
                <a:solidFill>
                  <a:schemeClr val="bg1"/>
                </a:solidFill>
                <a:latin typeface="Arial" panose="020B0604020202020204" pitchFamily="34" charset="0"/>
                <a:cs typeface="Arial" panose="020B0604020202020204" pitchFamily="34" charset="0"/>
              </a:rPr>
              <a:t>How to Use this</a:t>
            </a:r>
            <a:br>
              <a:rPr lang="en-US" sz="1000" b="1" dirty="0">
                <a:solidFill>
                  <a:schemeClr val="bg1"/>
                </a:solidFill>
                <a:latin typeface="Arial" panose="020B0604020202020204" pitchFamily="34" charset="0"/>
                <a:cs typeface="Arial" panose="020B0604020202020204" pitchFamily="34" charset="0"/>
              </a:rPr>
            </a:br>
            <a:r>
              <a:rPr lang="en-US" sz="1000" b="1" dirty="0">
                <a:solidFill>
                  <a:schemeClr val="bg1"/>
                </a:solidFill>
                <a:latin typeface="Arial" panose="020B0604020202020204" pitchFamily="34" charset="0"/>
                <a:cs typeface="Arial" panose="020B0604020202020204" pitchFamily="34" charset="0"/>
              </a:rPr>
              <a:t>Editable Road Map</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Insert a road map layout</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Determine how many sections are needed</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If only 3, delete rows 2 and 4. If 4, delete row 5.</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Change the highlighted section title to Verdana</a:t>
            </a:r>
            <a:r>
              <a:rPr lang="en-US" sz="800" baseline="0" dirty="0">
                <a:solidFill>
                  <a:schemeClr val="bg1"/>
                </a:solidFill>
                <a:latin typeface="Arial" panose="020B0604020202020204" pitchFamily="34" charset="0"/>
                <a:cs typeface="Arial" panose="020B0604020202020204" pitchFamily="34" charset="0"/>
              </a:rPr>
              <a:t> 9</a:t>
            </a:r>
            <a:r>
              <a:rPr lang="en-US" sz="800" dirty="0">
                <a:solidFill>
                  <a:schemeClr val="bg1"/>
                </a:solidFill>
                <a:latin typeface="Arial" panose="020B0604020202020204" pitchFamily="34" charset="0"/>
                <a:cs typeface="Arial" panose="020B0604020202020204" pitchFamily="34" charset="0"/>
              </a:rPr>
              <a:t>pt Regular, Accent 1 so all the titles are the exact same</a:t>
            </a:r>
            <a:br>
              <a:rPr lang="en-US" sz="800" dirty="0">
                <a:solidFill>
                  <a:schemeClr val="bg1"/>
                </a:solidFill>
                <a:latin typeface="Arial" panose="020B0604020202020204" pitchFamily="34" charset="0"/>
                <a:cs typeface="Arial" panose="020B0604020202020204" pitchFamily="34" charset="0"/>
              </a:rPr>
            </a:br>
            <a:r>
              <a:rPr lang="en-US" sz="800" dirty="0">
                <a:solidFill>
                  <a:schemeClr val="bg1"/>
                </a:solidFill>
                <a:latin typeface="Arial" panose="020B0604020202020204" pitchFamily="34" charset="0"/>
                <a:cs typeface="Arial" panose="020B0604020202020204" pitchFamily="34" charset="0"/>
              </a:rPr>
              <a:t>font style</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Type in #’s and section titles for all levels</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Duplicate the slide so you have a slide for each section</a:t>
            </a:r>
          </a:p>
          <a:p>
            <a:pPr marL="169863" indent="-169863">
              <a:buFont typeface="+mj-lt"/>
              <a:buAutoNum type="arabicPeriod"/>
            </a:pPr>
            <a:r>
              <a:rPr lang="en-US" sz="800" dirty="0">
                <a:solidFill>
                  <a:schemeClr val="bg1"/>
                </a:solidFill>
                <a:latin typeface="Arial" panose="020B0604020202020204" pitchFamily="34" charset="0"/>
                <a:cs typeface="Arial" panose="020B0604020202020204" pitchFamily="34" charset="0"/>
              </a:rPr>
              <a:t>On each slide, change</a:t>
            </a:r>
            <a:br>
              <a:rPr lang="en-US" sz="800" dirty="0">
                <a:solidFill>
                  <a:schemeClr val="bg1"/>
                </a:solidFill>
                <a:latin typeface="Arial" panose="020B0604020202020204" pitchFamily="34" charset="0"/>
                <a:cs typeface="Arial" panose="020B0604020202020204" pitchFamily="34" charset="0"/>
              </a:rPr>
            </a:br>
            <a:r>
              <a:rPr lang="en-US" sz="800" dirty="0">
                <a:solidFill>
                  <a:schemeClr val="bg1"/>
                </a:solidFill>
                <a:latin typeface="Arial" panose="020B0604020202020204" pitchFamily="34" charset="0"/>
                <a:cs typeface="Arial" panose="020B0604020202020204" pitchFamily="34" charset="0"/>
              </a:rPr>
              <a:t>the highlighted section title back to Rockwell 14pt</a:t>
            </a:r>
            <a:br>
              <a:rPr lang="en-US" sz="800" dirty="0">
                <a:solidFill>
                  <a:schemeClr val="bg1"/>
                </a:solidFill>
                <a:latin typeface="Arial" panose="020B0604020202020204" pitchFamily="34" charset="0"/>
                <a:cs typeface="Arial" panose="020B0604020202020204" pitchFamily="34" charset="0"/>
              </a:rPr>
            </a:br>
            <a:r>
              <a:rPr lang="en-US" sz="800" dirty="0">
                <a:solidFill>
                  <a:schemeClr val="bg1"/>
                </a:solidFill>
                <a:latin typeface="Arial" panose="020B0604020202020204" pitchFamily="34" charset="0"/>
                <a:cs typeface="Arial" panose="020B0604020202020204" pitchFamily="34" charset="0"/>
              </a:rPr>
              <a:t>Regular,</a:t>
            </a:r>
            <a:r>
              <a:rPr lang="en-US" sz="800" baseline="0" dirty="0">
                <a:solidFill>
                  <a:schemeClr val="bg1"/>
                </a:solidFill>
                <a:latin typeface="Arial" panose="020B0604020202020204" pitchFamily="34" charset="0"/>
                <a:cs typeface="Arial" panose="020B0604020202020204" pitchFamily="34" charset="0"/>
              </a:rPr>
              <a:t> </a:t>
            </a:r>
            <a:r>
              <a:rPr lang="en-US" sz="800" dirty="0">
                <a:solidFill>
                  <a:schemeClr val="bg1"/>
                </a:solidFill>
                <a:latin typeface="Arial" panose="020B0604020202020204" pitchFamily="34" charset="0"/>
                <a:cs typeface="Arial" panose="020B0604020202020204" pitchFamily="34" charset="0"/>
              </a:rPr>
              <a:t>white</a:t>
            </a:r>
          </a:p>
          <a:p>
            <a:pPr marL="0" indent="0">
              <a:spcBef>
                <a:spcPts val="1200"/>
              </a:spcBef>
              <a:buFont typeface="+mj-lt"/>
              <a:buNone/>
            </a:pPr>
            <a:r>
              <a:rPr lang="en-US" sz="900" b="1" dirty="0">
                <a:solidFill>
                  <a:schemeClr val="bg1"/>
                </a:solidFill>
                <a:latin typeface="Arial" panose="020B0604020202020204" pitchFamily="34" charset="0"/>
                <a:cs typeface="Arial" panose="020B0604020202020204" pitchFamily="34" charset="0"/>
              </a:rPr>
              <a:t>NEED MORE SECTIONS?</a:t>
            </a:r>
          </a:p>
          <a:p>
            <a:pPr marL="0" indent="0">
              <a:spcBef>
                <a:spcPts val="200"/>
              </a:spcBef>
              <a:buFont typeface="+mj-lt"/>
              <a:buNone/>
            </a:pPr>
            <a:r>
              <a:rPr lang="en-US" sz="750" dirty="0">
                <a:solidFill>
                  <a:schemeClr val="bg1"/>
                </a:solidFill>
                <a:latin typeface="Arial" panose="020B0604020202020204" pitchFamily="34" charset="0"/>
                <a:cs typeface="Arial" panose="020B0604020202020204" pitchFamily="34" charset="0"/>
              </a:rPr>
              <a:t>See</a:t>
            </a:r>
            <a:r>
              <a:rPr lang="en-US" sz="750" baseline="0" dirty="0">
                <a:solidFill>
                  <a:schemeClr val="bg1"/>
                </a:solidFill>
                <a:latin typeface="Arial" panose="020B0604020202020204" pitchFamily="34" charset="0"/>
                <a:cs typeface="Arial" panose="020B0604020202020204" pitchFamily="34" charset="0"/>
              </a:rPr>
              <a:t> the on-screen GLG for a customizable road map layout that includes 8 levels. It can be added as a layout into this deck. </a:t>
            </a:r>
            <a:endParaRPr lang="en-US" sz="750" dirty="0">
              <a:solidFill>
                <a:schemeClr val="bg1"/>
              </a:solidFill>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2582425629"/>
      </p:ext>
    </p:extLst>
  </p:cSld>
  <p:clrMapOvr>
    <a:masterClrMapping/>
  </p:clrMapOvr>
  <p:extLst>
    <p:ext uri="{DCECCB84-F9BA-43D5-87BE-67443E8EF086}">
      <p15:sldGuideLst xmlns:p15="http://schemas.microsoft.com/office/powerpoint/2012/main">
        <p15:guide id="1" pos="85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bg bwMode="gray">
      <p:bgPr>
        <a:solidFill>
          <a:srgbClr val="003D70"/>
        </a:solidFill>
        <a:effectLst/>
      </p:bgPr>
    </p:bg>
    <p:spTree>
      <p:nvGrpSpPr>
        <p:cNvPr id="1" name=""/>
        <p:cNvGrpSpPr/>
        <p:nvPr/>
      </p:nvGrpSpPr>
      <p:grpSpPr>
        <a:xfrm>
          <a:off x="0" y="0"/>
          <a:ext cx="0" cy="0"/>
          <a:chOff x="0" y="0"/>
          <a:chExt cx="0" cy="0"/>
        </a:xfrm>
      </p:grpSpPr>
      <p:cxnSp>
        <p:nvCxnSpPr>
          <p:cNvPr id="11" name="Straight Connector 10"/>
          <p:cNvCxnSpPr/>
          <p:nvPr userDrawn="1"/>
        </p:nvCxnSpPr>
        <p:spPr bwMode="gray">
          <a:xfrm>
            <a:off x="457200" y="3486806"/>
            <a:ext cx="4977889" cy="0"/>
          </a:xfrm>
          <a:prstGeom prst="line">
            <a:avLst/>
          </a:prstGeom>
          <a:ln w="6350">
            <a:solidFill>
              <a:schemeClr val="bg1"/>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bwMode="gray">
          <a:xfrm>
            <a:off x="457200" y="2033730"/>
            <a:ext cx="4114800" cy="692497"/>
          </a:xfrm>
          <a:prstGeom prst="rect">
            <a:avLst/>
          </a:prstGeom>
        </p:spPr>
        <p:txBody>
          <a:bodyPr lIns="0" tIns="0" rIns="0" bIns="0" anchor="b" anchorCtr="0">
            <a:spAutoFit/>
          </a:bodyPr>
          <a:lstStyle>
            <a:lvl1pPr>
              <a:lnSpc>
                <a:spcPct val="90000"/>
              </a:lnSpc>
              <a:defRPr sz="2500" b="0" baseline="0">
                <a:solidFill>
                  <a:schemeClr val="bg1"/>
                </a:solidFill>
              </a:defRPr>
            </a:lvl1pPr>
          </a:lstStyle>
          <a:p>
            <a:r>
              <a:rPr lang="en-US" dirty="0"/>
              <a:t>Divider Title – Rockwell 25pt Regular, Title Case</a:t>
            </a:r>
          </a:p>
        </p:txBody>
      </p:sp>
      <p:sp>
        <p:nvSpPr>
          <p:cNvPr id="4" name="Text Placeholder 3"/>
          <p:cNvSpPr>
            <a:spLocks noGrp="1"/>
          </p:cNvSpPr>
          <p:nvPr>
            <p:ph type="body" sz="quarter" idx="19" hasCustomPrompt="1"/>
          </p:nvPr>
        </p:nvSpPr>
        <p:spPr bwMode="gray">
          <a:xfrm>
            <a:off x="457200" y="2827417"/>
            <a:ext cx="4114800" cy="169277"/>
          </a:xfrm>
        </p:spPr>
        <p:txBody>
          <a:bodyPr/>
          <a:lstStyle>
            <a:lvl1pPr marL="0" indent="0">
              <a:spcBef>
                <a:spcPts val="0"/>
              </a:spcBef>
              <a:buNone/>
              <a:defRPr sz="1100">
                <a:solidFill>
                  <a:schemeClr val="accent1"/>
                </a:solidFill>
              </a:defRPr>
            </a:lvl1pPr>
            <a:lvl2pPr marL="114300" indent="0">
              <a:spcBef>
                <a:spcPts val="0"/>
              </a:spcBef>
              <a:buNone/>
              <a:defRPr sz="1100">
                <a:solidFill>
                  <a:schemeClr val="accent1"/>
                </a:solidFill>
              </a:defRPr>
            </a:lvl2pPr>
            <a:lvl3pPr marL="228600" indent="0">
              <a:spcBef>
                <a:spcPts val="0"/>
              </a:spcBef>
              <a:buNone/>
              <a:defRPr sz="1100">
                <a:solidFill>
                  <a:schemeClr val="accent1"/>
                </a:solidFill>
              </a:defRPr>
            </a:lvl3pPr>
            <a:lvl4pPr marL="342900" indent="0">
              <a:spcBef>
                <a:spcPts val="0"/>
              </a:spcBef>
              <a:buNone/>
              <a:defRPr sz="1100">
                <a:solidFill>
                  <a:schemeClr val="accent1"/>
                </a:solidFill>
              </a:defRPr>
            </a:lvl4pPr>
            <a:lvl5pPr marL="457200" indent="0">
              <a:spcBef>
                <a:spcPts val="0"/>
              </a:spcBef>
              <a:buNone/>
              <a:defRPr sz="1100">
                <a:solidFill>
                  <a:schemeClr val="accent1"/>
                </a:solidFill>
              </a:defRPr>
            </a:lvl5pPr>
          </a:lstStyle>
          <a:p>
            <a:pPr lvl="0"/>
            <a:r>
              <a:rPr lang="en-US" dirty="0"/>
              <a:t>Divider Subtitle – Verdana 11pt Regular, Title Case</a:t>
            </a:r>
          </a:p>
        </p:txBody>
      </p:sp>
      <p:sp>
        <p:nvSpPr>
          <p:cNvPr id="7" name="Text Placeholder 6"/>
          <p:cNvSpPr>
            <a:spLocks noGrp="1"/>
          </p:cNvSpPr>
          <p:nvPr>
            <p:ph type="body" sz="quarter" idx="20" hasCustomPrompt="1"/>
          </p:nvPr>
        </p:nvSpPr>
        <p:spPr bwMode="gray">
          <a:xfrm>
            <a:off x="457200" y="3711659"/>
            <a:ext cx="2286000" cy="446276"/>
          </a:xfrm>
        </p:spPr>
        <p:txBody>
          <a:bodyPr/>
          <a:lstStyle>
            <a:lvl1pPr>
              <a:spcBef>
                <a:spcPts val="300"/>
              </a:spcBef>
              <a:defRPr sz="800">
                <a:solidFill>
                  <a:schemeClr val="bg1"/>
                </a:solidFill>
              </a:defRPr>
            </a:lvl1pPr>
            <a:lvl2pPr>
              <a:spcBef>
                <a:spcPts val="300"/>
              </a:spcBef>
              <a:defRPr sz="800">
                <a:solidFill>
                  <a:schemeClr val="bg1"/>
                </a:solidFill>
              </a:defRPr>
            </a:lvl2pPr>
            <a:lvl3pPr>
              <a:spcBef>
                <a:spcPts val="300"/>
              </a:spcBef>
              <a:defRPr sz="800">
                <a:solidFill>
                  <a:schemeClr val="bg1"/>
                </a:solidFill>
              </a:defRPr>
            </a:lvl3pPr>
            <a:lvl4pPr>
              <a:spcBef>
                <a:spcPts val="300"/>
              </a:spcBef>
              <a:defRPr sz="800">
                <a:solidFill>
                  <a:schemeClr val="bg1"/>
                </a:solidFill>
              </a:defRPr>
            </a:lvl4pPr>
            <a:lvl5pPr>
              <a:spcBef>
                <a:spcPts val="300"/>
              </a:spcBef>
              <a:defRPr sz="800">
                <a:solidFill>
                  <a:schemeClr val="bg1"/>
                </a:solidFill>
              </a:defRPr>
            </a:lvl5pPr>
          </a:lstStyle>
          <a:p>
            <a:pPr lvl="0"/>
            <a:r>
              <a:rPr lang="en-US" dirty="0"/>
              <a:t>Divider Bullet Placement (if needed)</a:t>
            </a:r>
          </a:p>
          <a:p>
            <a:pPr lvl="0"/>
            <a:r>
              <a:rPr lang="en-US" dirty="0"/>
              <a:t>Divider Bullet Placement (if needed)</a:t>
            </a:r>
          </a:p>
          <a:p>
            <a:pPr lvl="0"/>
            <a:r>
              <a:rPr lang="en-US" dirty="0"/>
              <a:t>Divider Bullet Placement (if needed)</a:t>
            </a:r>
          </a:p>
        </p:txBody>
      </p:sp>
      <p:sp>
        <p:nvSpPr>
          <p:cNvPr id="16" name="Text Placeholder 15"/>
          <p:cNvSpPr>
            <a:spLocks noGrp="1"/>
          </p:cNvSpPr>
          <p:nvPr>
            <p:ph type="body" sz="quarter" idx="21" hasCustomPrompt="1"/>
          </p:nvPr>
        </p:nvSpPr>
        <p:spPr bwMode="gray">
          <a:xfrm>
            <a:off x="4136076" y="3494256"/>
            <a:ext cx="1299013" cy="205151"/>
          </a:xfrm>
          <a:prstGeom prst="round2SameRect">
            <a:avLst>
              <a:gd name="adj1" fmla="val 0"/>
              <a:gd name="adj2" fmla="val 19914"/>
            </a:avLst>
          </a:prstGeom>
          <a:solidFill>
            <a:schemeClr val="tx2"/>
          </a:solidFill>
        </p:spPr>
        <p:txBody>
          <a:bodyPr wrap="none" lIns="45720" tIns="27432" rIns="45720" bIns="27432">
            <a:spAutoFit/>
          </a:bodyPr>
          <a:lstStyle>
            <a:lvl1pPr marL="0" indent="0" algn="r">
              <a:spcBef>
                <a:spcPts val="0"/>
              </a:spcBef>
              <a:buNone/>
              <a:defRPr sz="900" cap="all" spc="50" baseline="0">
                <a:solidFill>
                  <a:schemeClr val="bg1"/>
                </a:solidFill>
                <a:latin typeface="+mj-lt"/>
              </a:defRPr>
            </a:lvl1pPr>
          </a:lstStyle>
          <a:p>
            <a:pPr lvl="0"/>
            <a:r>
              <a:rPr lang="en-US" dirty="0"/>
              <a:t>Insert break type</a:t>
            </a:r>
          </a:p>
        </p:txBody>
      </p:sp>
      <p:sp>
        <p:nvSpPr>
          <p:cNvPr id="18" name="Text Placeholder 17"/>
          <p:cNvSpPr>
            <a:spLocks noGrp="1"/>
          </p:cNvSpPr>
          <p:nvPr>
            <p:ph type="body" sz="quarter" idx="22" hasCustomPrompt="1"/>
          </p:nvPr>
        </p:nvSpPr>
        <p:spPr bwMode="gray">
          <a:xfrm>
            <a:off x="5459586" y="3171239"/>
            <a:ext cx="740664" cy="1384995"/>
          </a:xfrm>
        </p:spPr>
        <p:txBody>
          <a:bodyPr/>
          <a:lstStyle>
            <a:lvl1pPr marL="0" indent="0" algn="r">
              <a:spcBef>
                <a:spcPts val="0"/>
              </a:spcBef>
              <a:buNone/>
              <a:defRPr sz="9000">
                <a:solidFill>
                  <a:schemeClr val="accent6"/>
                </a:solidFill>
                <a:latin typeface="+mj-lt"/>
              </a:defRPr>
            </a:lvl1pPr>
          </a:lstStyle>
          <a:p>
            <a:pPr lvl="0"/>
            <a:r>
              <a:rPr lang="en-US" dirty="0"/>
              <a:t>#</a:t>
            </a:r>
          </a:p>
        </p:txBody>
      </p:sp>
      <p:sp>
        <p:nvSpPr>
          <p:cNvPr id="17" name="TextBox 16"/>
          <p:cNvSpPr txBox="1"/>
          <p:nvPr userDrawn="1"/>
        </p:nvSpPr>
        <p:spPr bwMode="gray">
          <a:xfrm>
            <a:off x="6128821" y="0"/>
            <a:ext cx="271979" cy="136961"/>
          </a:xfrm>
          <a:prstGeom prst="rect">
            <a:avLst/>
          </a:prstGeom>
          <a:noFill/>
        </p:spPr>
        <p:txBody>
          <a:bodyPr wrap="square" lIns="0" tIns="36576" rIns="45720" bIns="0" rtlCol="0">
            <a:spAutoFit/>
          </a:bodyPr>
          <a:lstStyle/>
          <a:p>
            <a:pPr algn="r">
              <a:spcBef>
                <a:spcPts val="500"/>
              </a:spcBef>
            </a:pPr>
            <a:fld id="{11A0A082-46D1-4CDC-90AB-7FACAC0B3028}" type="slidenum">
              <a:rPr lang="en-US" sz="650" smtClean="0">
                <a:solidFill>
                  <a:schemeClr val="bg1"/>
                </a:solidFill>
                <a:latin typeface="+mj-lt"/>
              </a:rPr>
              <a:t>‹#›</a:t>
            </a:fld>
            <a:endParaRPr lang="en-US" sz="650" dirty="0">
              <a:solidFill>
                <a:schemeClr val="bg1"/>
              </a:solidFill>
              <a:latin typeface="+mj-lt"/>
            </a:endParaRPr>
          </a:p>
        </p:txBody>
      </p:sp>
      <p:sp>
        <p:nvSpPr>
          <p:cNvPr id="12" name="Text Placeholder 1"/>
          <p:cNvSpPr txBox="1">
            <a:spLocks/>
          </p:cNvSpPr>
          <p:nvPr userDrawn="1"/>
        </p:nvSpPr>
        <p:spPr bwMode="gray">
          <a:xfrm>
            <a:off x="6469576" y="3025755"/>
            <a:ext cx="1543781" cy="1774845"/>
          </a:xfrm>
          <a:prstGeom prst="rect">
            <a:avLst/>
          </a:prstGeom>
          <a:solidFill>
            <a:srgbClr val="00990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1000" b="1" dirty="0">
                <a:solidFill>
                  <a:schemeClr val="bg1"/>
                </a:solidFill>
                <a:latin typeface="Arial" panose="020B0604020202020204" pitchFamily="34" charset="0"/>
                <a:cs typeface="Arial" panose="020B0604020202020204" pitchFamily="34" charset="0"/>
              </a:rPr>
              <a:t>What’s a Break Type?</a:t>
            </a:r>
          </a:p>
          <a:p>
            <a:pPr marL="0" indent="0">
              <a:spcBef>
                <a:spcPts val="300"/>
              </a:spcBef>
              <a:buFont typeface="+mj-lt"/>
              <a:buNone/>
            </a:pPr>
            <a:r>
              <a:rPr lang="en-US" sz="800" b="0" dirty="0">
                <a:solidFill>
                  <a:schemeClr val="bg1"/>
                </a:solidFill>
                <a:latin typeface="Arial" panose="020B0604020202020204" pitchFamily="34" charset="0"/>
                <a:cs typeface="Arial" panose="020B0604020202020204" pitchFamily="34" charset="0"/>
              </a:rPr>
              <a:t>Break types</a:t>
            </a:r>
            <a:r>
              <a:rPr lang="en-US" sz="800" b="0" baseline="0" dirty="0">
                <a:solidFill>
                  <a:schemeClr val="bg1"/>
                </a:solidFill>
                <a:latin typeface="Arial" panose="020B0604020202020204" pitchFamily="34" charset="0"/>
                <a:cs typeface="Arial" panose="020B0604020202020204" pitchFamily="34" charset="0"/>
              </a:rPr>
              <a:t> can be anything that you want to consider the section following the divider as:</a:t>
            </a:r>
          </a:p>
          <a:p>
            <a:pPr marL="117475" indent="-117475">
              <a:spcBef>
                <a:spcPts val="5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Section</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Chapter</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Essay</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Appendix</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Etc.</a:t>
            </a:r>
          </a:p>
          <a:p>
            <a:pPr marL="0" indent="0">
              <a:spcBef>
                <a:spcPts val="600"/>
              </a:spcBef>
              <a:buFont typeface="Arial" panose="020B0604020202020204" pitchFamily="34" charset="0"/>
              <a:buNone/>
            </a:pPr>
            <a:r>
              <a:rPr lang="en-US" sz="800" b="0" i="1" baseline="0" dirty="0">
                <a:solidFill>
                  <a:schemeClr val="bg1"/>
                </a:solidFill>
                <a:latin typeface="Arial" panose="020B0604020202020204" pitchFamily="34" charset="0"/>
                <a:cs typeface="Arial" panose="020B0604020202020204" pitchFamily="34" charset="0"/>
              </a:rPr>
              <a:t>If not needed, you may delete the break type box.</a:t>
            </a:r>
            <a:endParaRPr lang="en-US" sz="800" b="0" i="1" dirty="0">
              <a:solidFill>
                <a:schemeClr val="bg1"/>
              </a:solidFill>
              <a:latin typeface="Arial" panose="020B0604020202020204" pitchFamily="34" charset="0"/>
              <a:cs typeface="Arial" panose="020B0604020202020204" pitchFamily="34" charset="0"/>
            </a:endParaRPr>
          </a:p>
        </p:txBody>
      </p: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460600" y="683511"/>
            <a:ext cx="1128820" cy="433532"/>
          </a:xfrm>
          <a:prstGeom prst="rect">
            <a:avLst/>
          </a:prstGeom>
        </p:spPr>
      </p:pic>
    </p:spTree>
    <p:custDataLst>
      <p:tags r:id="rId1"/>
    </p:custDataLst>
    <p:extLst>
      <p:ext uri="{BB962C8B-B14F-4D97-AF65-F5344CB8AC3E}">
        <p14:creationId xmlns:p14="http://schemas.microsoft.com/office/powerpoint/2010/main" val="2931385124"/>
      </p:ext>
    </p:extLst>
  </p:cSld>
  <p:clrMapOvr>
    <a:masterClrMapping/>
  </p:clrMapOvr>
  <p:extLst>
    <p:ext uri="{DCECCB84-F9BA-43D5-87BE-67443E8EF086}">
      <p15:sldGuideLst xmlns:p15="http://schemas.microsoft.com/office/powerpoint/2012/main">
        <p15:guide id="1" pos="288" userDrawn="1">
          <p15:clr>
            <a:srgbClr val="FBAE40"/>
          </p15:clr>
        </p15:guide>
        <p15:guide id="2" orient="horz" pos="1718">
          <p15:clr>
            <a:srgbClr val="FBAE40"/>
          </p15:clr>
        </p15:guide>
        <p15:guide id="3" orient="horz" pos="1781"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4" name="Rectangle 3"/>
          <p:cNvSpPr/>
          <p:nvPr userDrawn="1"/>
        </p:nvSpPr>
        <p:spPr bwMode="gray">
          <a:xfrm>
            <a:off x="1" y="0"/>
            <a:ext cx="6400799" cy="601181"/>
          </a:xfrm>
          <a:prstGeom prst="rect">
            <a:avLst/>
          </a:prstGeom>
          <a:solidFill>
            <a:schemeClr val="bg2"/>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cxnSp>
        <p:nvCxnSpPr>
          <p:cNvPr id="14" name="Straight Connector 13"/>
          <p:cNvCxnSpPr/>
          <p:nvPr userDrawn="1"/>
        </p:nvCxnSpPr>
        <p:spPr bwMode="gray">
          <a:xfrm>
            <a:off x="0" y="601181"/>
            <a:ext cx="6400800" cy="0"/>
          </a:xfrm>
          <a:prstGeom prst="line">
            <a:avLst/>
          </a:prstGeom>
          <a:noFill/>
          <a:ln w="9525" cap="flat" cmpd="sng" algn="ctr">
            <a:solidFill>
              <a:schemeClr val="accent6"/>
            </a:solidFill>
            <a:prstDash val="solid"/>
            <a:miter lim="800000"/>
          </a:ln>
          <a:effectLst/>
        </p:spPr>
      </p:cxnSp>
      <p:sp>
        <p:nvSpPr>
          <p:cNvPr id="13" name="Text Placeholder 12"/>
          <p:cNvSpPr>
            <a:spLocks noGrp="1"/>
          </p:cNvSpPr>
          <p:nvPr userDrawn="1">
            <p:ph type="body" sz="quarter" idx="15" hasCustomPrompt="1"/>
          </p:nvPr>
        </p:nvSpPr>
        <p:spPr bwMode="gray">
          <a:xfrm>
            <a:off x="280195" y="640267"/>
            <a:ext cx="5842794" cy="184666"/>
          </a:xfrm>
        </p:spPr>
        <p:txBody>
          <a:bodyPr/>
          <a:lstStyle>
            <a:lvl1pPr marL="0" indent="0">
              <a:spcBef>
                <a:spcPts val="0"/>
              </a:spcBef>
              <a:buNone/>
              <a:defRPr sz="1200">
                <a:solidFill>
                  <a:schemeClr val="tx1"/>
                </a:solidFill>
              </a:defRPr>
            </a:lvl1pPr>
            <a:lvl2pPr>
              <a:spcBef>
                <a:spcPts val="0"/>
              </a:spcBef>
              <a:defRPr sz="1200"/>
            </a:lvl2pPr>
            <a:lvl3pPr>
              <a:spcBef>
                <a:spcPts val="0"/>
              </a:spcBef>
              <a:defRPr sz="1200"/>
            </a:lvl3pPr>
            <a:lvl4pPr>
              <a:spcBef>
                <a:spcPts val="0"/>
              </a:spcBef>
              <a:defRPr sz="1200"/>
            </a:lvl4pPr>
            <a:lvl5pPr>
              <a:spcBef>
                <a:spcPts val="0"/>
              </a:spcBef>
              <a:defRPr sz="1200"/>
            </a:lvl5pPr>
          </a:lstStyle>
          <a:p>
            <a:pPr lvl="0"/>
            <a:r>
              <a:rPr lang="en-US" dirty="0"/>
              <a:t>Slide Subtitle – Verdana 12pt Regular, Title Case</a:t>
            </a:r>
          </a:p>
        </p:txBody>
      </p:sp>
      <p:sp>
        <p:nvSpPr>
          <p:cNvPr id="16" name="Text Placeholder 15"/>
          <p:cNvSpPr>
            <a:spLocks noGrp="1"/>
          </p:cNvSpPr>
          <p:nvPr userDrawn="1">
            <p:ph type="body" sz="quarter" idx="16" hasCustomPrompt="1"/>
          </p:nvPr>
        </p:nvSpPr>
        <p:spPr bwMode="gray">
          <a:xfrm>
            <a:off x="280194" y="99782"/>
            <a:ext cx="2560320" cy="123111"/>
          </a:xfrm>
        </p:spPr>
        <p:txBody>
          <a:bodyPr anchor="ctr" anchorCtr="0"/>
          <a:lstStyle>
            <a:lvl1pPr marL="0" indent="0">
              <a:spcBef>
                <a:spcPts val="0"/>
              </a:spcBef>
              <a:buNone/>
              <a:defRPr sz="800">
                <a:solidFill>
                  <a:schemeClr val="tx1"/>
                </a:solidFill>
              </a:defRPr>
            </a:lvl1pPr>
            <a:lvl2pPr marL="114300" indent="0">
              <a:spcBef>
                <a:spcPts val="0"/>
              </a:spcBef>
              <a:buNone/>
              <a:defRPr sz="800"/>
            </a:lvl2pPr>
            <a:lvl3pPr marL="228600" indent="0">
              <a:spcBef>
                <a:spcPts val="0"/>
              </a:spcBef>
              <a:buNone/>
              <a:defRPr sz="800"/>
            </a:lvl3pPr>
            <a:lvl4pPr marL="342900" indent="0">
              <a:spcBef>
                <a:spcPts val="0"/>
              </a:spcBef>
              <a:buNone/>
              <a:defRPr sz="800"/>
            </a:lvl4pPr>
            <a:lvl5pPr marL="457200" indent="0">
              <a:spcBef>
                <a:spcPts val="0"/>
              </a:spcBef>
              <a:buNone/>
              <a:defRPr sz="800"/>
            </a:lvl5pPr>
          </a:lstStyle>
          <a:p>
            <a:pPr lvl="0"/>
            <a:r>
              <a:rPr lang="en-US" dirty="0"/>
              <a:t>Top Kicker – Verdana 8pt Regular, Title Case</a:t>
            </a:r>
          </a:p>
        </p:txBody>
      </p:sp>
      <p:sp>
        <p:nvSpPr>
          <p:cNvPr id="22" name="Text Placeholder 21"/>
          <p:cNvSpPr>
            <a:spLocks noGrp="1"/>
          </p:cNvSpPr>
          <p:nvPr userDrawn="1">
            <p:ph type="body" sz="quarter" idx="18" hasCustomPrompt="1"/>
          </p:nvPr>
        </p:nvSpPr>
        <p:spPr bwMode="gray">
          <a:xfrm>
            <a:off x="5148072" y="4446657"/>
            <a:ext cx="1252728" cy="353943"/>
          </a:xfrm>
        </p:spPr>
        <p:txBody>
          <a:bodyPr rIns="64008" bIns="45720" anchor="b" anchorCtr="0"/>
          <a:lstStyle>
            <a:lvl1pPr marL="0" indent="0">
              <a:spcBef>
                <a:spcPts val="200"/>
              </a:spcBef>
              <a:buNone/>
              <a:defRPr sz="500">
                <a:solidFill>
                  <a:schemeClr val="tx1"/>
                </a:solidFill>
              </a:defRPr>
            </a:lvl1pPr>
            <a:lvl2pPr marL="114300" indent="0">
              <a:spcBef>
                <a:spcPts val="200"/>
              </a:spcBef>
              <a:buNone/>
              <a:defRPr sz="500"/>
            </a:lvl2pPr>
            <a:lvl3pPr marL="228600" indent="0">
              <a:spcBef>
                <a:spcPts val="200"/>
              </a:spcBef>
              <a:buNone/>
              <a:defRPr sz="500"/>
            </a:lvl3pPr>
            <a:lvl4pPr marL="342900" indent="0">
              <a:spcBef>
                <a:spcPts val="200"/>
              </a:spcBef>
              <a:buNone/>
              <a:defRPr sz="500"/>
            </a:lvl4pPr>
            <a:lvl5pPr marL="457200" indent="0">
              <a:spcBef>
                <a:spcPts val="200"/>
              </a:spcBef>
              <a:buNone/>
              <a:defRPr sz="500"/>
            </a:lvl5pPr>
          </a:lstStyle>
          <a:p>
            <a:pPr lvl="0"/>
            <a:r>
              <a:rPr lang="en-US" dirty="0"/>
              <a:t>Source: Click to add source. Use a single space after “Source:” and a period at the end of the source. Stretch box to the left as needed.</a:t>
            </a:r>
          </a:p>
        </p:txBody>
      </p:sp>
      <p:sp>
        <p:nvSpPr>
          <p:cNvPr id="15" name="Text Placeholder 14"/>
          <p:cNvSpPr>
            <a:spLocks noGrp="1"/>
          </p:cNvSpPr>
          <p:nvPr userDrawn="1">
            <p:ph type="body" sz="quarter" idx="19" hasCustomPrompt="1"/>
          </p:nvPr>
        </p:nvSpPr>
        <p:spPr bwMode="gray">
          <a:xfrm>
            <a:off x="0" y="4403825"/>
            <a:ext cx="2046204" cy="230832"/>
          </a:xfrm>
        </p:spPr>
        <p:txBody>
          <a:bodyPr lIns="64008" anchor="b" anchorCtr="0"/>
          <a:lstStyle>
            <a:lvl1pPr marL="114300" indent="-114300">
              <a:spcBef>
                <a:spcPts val="100"/>
              </a:spcBef>
              <a:buFont typeface="+mj-lt"/>
              <a:buAutoNum type="arabicParenR"/>
              <a:defRPr sz="500">
                <a:solidFill>
                  <a:schemeClr val="tx1"/>
                </a:solidFill>
              </a:defRPr>
            </a:lvl1pPr>
            <a:lvl2pPr>
              <a:spcBef>
                <a:spcPts val="200"/>
              </a:spcBef>
              <a:defRPr sz="500"/>
            </a:lvl2pPr>
            <a:lvl3pPr>
              <a:spcBef>
                <a:spcPts val="200"/>
              </a:spcBef>
              <a:defRPr sz="500"/>
            </a:lvl3pPr>
            <a:lvl4pPr>
              <a:spcBef>
                <a:spcPts val="200"/>
              </a:spcBef>
              <a:defRPr sz="500"/>
            </a:lvl4pPr>
            <a:lvl5pPr>
              <a:spcBef>
                <a:spcPts val="200"/>
              </a:spcBef>
              <a:defRPr sz="500"/>
            </a:lvl5pPr>
          </a:lstStyle>
          <a:p>
            <a:pPr lvl="0"/>
            <a:r>
              <a:rPr lang="en-US" dirty="0"/>
              <a:t>Click to add footnote. Numbers appear automatically (no additional space or tab needed). Use a period at the end of each footnote. Stretch the box to the right as needed.</a:t>
            </a:r>
          </a:p>
        </p:txBody>
      </p:sp>
      <p:sp>
        <p:nvSpPr>
          <p:cNvPr id="3" name="Title 2"/>
          <p:cNvSpPr>
            <a:spLocks noGrp="1"/>
          </p:cNvSpPr>
          <p:nvPr userDrawn="1">
            <p:ph type="title" hasCustomPrompt="1"/>
          </p:nvPr>
        </p:nvSpPr>
        <p:spPr bwMode="gray">
          <a:xfrm>
            <a:off x="280194" y="309824"/>
            <a:ext cx="5486400" cy="256480"/>
          </a:xfrm>
        </p:spPr>
        <p:txBody>
          <a:bodyPr/>
          <a:lstStyle>
            <a:lvl1pPr>
              <a:defRPr baseline="0">
                <a:solidFill>
                  <a:schemeClr val="tx1"/>
                </a:solidFill>
              </a:defRPr>
            </a:lvl1pPr>
          </a:lstStyle>
          <a:p>
            <a:r>
              <a:rPr lang="en-US" dirty="0"/>
              <a:t>Slide Title – Rockwell 18pt Regular, Title Case</a:t>
            </a:r>
          </a:p>
        </p:txBody>
      </p:sp>
      <p:grpSp>
        <p:nvGrpSpPr>
          <p:cNvPr id="17" name="Group 16"/>
          <p:cNvGrpSpPr/>
          <p:nvPr userDrawn="1"/>
        </p:nvGrpSpPr>
        <p:grpSpPr bwMode="gray">
          <a:xfrm>
            <a:off x="5888334" y="0"/>
            <a:ext cx="458401" cy="507600"/>
            <a:chOff x="5888334" y="0"/>
            <a:chExt cx="458401" cy="507600"/>
          </a:xfrm>
        </p:grpSpPr>
        <p:sp>
          <p:nvSpPr>
            <p:cNvPr id="19" name="Freeform 18"/>
            <p:cNvSpPr>
              <a:spLocks/>
            </p:cNvSpPr>
            <p:nvPr/>
          </p:nvSpPr>
          <p:spPr bwMode="gray">
            <a:xfrm>
              <a:off x="5888334" y="0"/>
              <a:ext cx="458401" cy="114262"/>
            </a:xfrm>
            <a:custGeom>
              <a:avLst/>
              <a:gdLst>
                <a:gd name="connsiteX0" fmla="*/ 283333 w 458401"/>
                <a:gd name="connsiteY0" fmla="*/ 0 h 114262"/>
                <a:gd name="connsiteX1" fmla="*/ 372260 w 458401"/>
                <a:gd name="connsiteY1" fmla="*/ 0 h 114262"/>
                <a:gd name="connsiteX2" fmla="*/ 393233 w 458401"/>
                <a:gd name="connsiteY2" fmla="*/ 16964 h 114262"/>
                <a:gd name="connsiteX3" fmla="*/ 413968 w 458401"/>
                <a:gd name="connsiteY3" fmla="*/ 38503 h 114262"/>
                <a:gd name="connsiteX4" fmla="*/ 431741 w 458401"/>
                <a:gd name="connsiteY4" fmla="*/ 61528 h 114262"/>
                <a:gd name="connsiteX5" fmla="*/ 447293 w 458401"/>
                <a:gd name="connsiteY5" fmla="*/ 87524 h 114262"/>
                <a:gd name="connsiteX6" fmla="*/ 458401 w 458401"/>
                <a:gd name="connsiteY6" fmla="*/ 114262 h 114262"/>
                <a:gd name="connsiteX7" fmla="*/ 402860 w 458401"/>
                <a:gd name="connsiteY7" fmla="*/ 89752 h 114262"/>
                <a:gd name="connsiteX8" fmla="*/ 391011 w 458401"/>
                <a:gd name="connsiteY8" fmla="*/ 74154 h 114262"/>
                <a:gd name="connsiteX9" fmla="*/ 377681 w 458401"/>
                <a:gd name="connsiteY9" fmla="*/ 57814 h 114262"/>
                <a:gd name="connsiteX10" fmla="*/ 362130 w 458401"/>
                <a:gd name="connsiteY10" fmla="*/ 43702 h 114262"/>
                <a:gd name="connsiteX11" fmla="*/ 345097 w 458401"/>
                <a:gd name="connsiteY11" fmla="*/ 28847 h 114262"/>
                <a:gd name="connsiteX12" fmla="*/ 325102 w 458401"/>
                <a:gd name="connsiteY12" fmla="*/ 16221 h 114262"/>
                <a:gd name="connsiteX13" fmla="*/ 303626 w 458401"/>
                <a:gd name="connsiteY13" fmla="*/ 6565 h 114262"/>
                <a:gd name="connsiteX14" fmla="*/ 85964 w 458401"/>
                <a:gd name="connsiteY14" fmla="*/ 0 h 114262"/>
                <a:gd name="connsiteX15" fmla="*/ 175637 w 458401"/>
                <a:gd name="connsiteY15" fmla="*/ 0 h 114262"/>
                <a:gd name="connsiteX16" fmla="*/ 154035 w 458401"/>
                <a:gd name="connsiteY16" fmla="*/ 6565 h 114262"/>
                <a:gd name="connsiteX17" fmla="*/ 131078 w 458401"/>
                <a:gd name="connsiteY17" fmla="*/ 18449 h 114262"/>
                <a:gd name="connsiteX18" fmla="*/ 108861 w 458401"/>
                <a:gd name="connsiteY18" fmla="*/ 31818 h 114262"/>
                <a:gd name="connsiteX19" fmla="*/ 88866 w 458401"/>
                <a:gd name="connsiteY19" fmla="*/ 48901 h 114262"/>
                <a:gd name="connsiteX20" fmla="*/ 71834 w 458401"/>
                <a:gd name="connsiteY20" fmla="*/ 66727 h 114262"/>
                <a:gd name="connsiteX21" fmla="*/ 56282 w 458401"/>
                <a:gd name="connsiteY21" fmla="*/ 88266 h 114262"/>
                <a:gd name="connsiteX22" fmla="*/ 0 w 458401"/>
                <a:gd name="connsiteY22" fmla="*/ 112777 h 114262"/>
                <a:gd name="connsiteX23" fmla="*/ 11109 w 458401"/>
                <a:gd name="connsiteY23" fmla="*/ 86038 h 114262"/>
                <a:gd name="connsiteX24" fmla="*/ 26660 w 458401"/>
                <a:gd name="connsiteY24" fmla="*/ 60785 h 114262"/>
                <a:gd name="connsiteX25" fmla="*/ 45174 w 458401"/>
                <a:gd name="connsiteY25" fmla="*/ 37018 h 114262"/>
                <a:gd name="connsiteX26" fmla="*/ 65909 w 458401"/>
                <a:gd name="connsiteY26" fmla="*/ 16221 h 114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58401" h="114262">
                  <a:moveTo>
                    <a:pt x="283333" y="0"/>
                  </a:moveTo>
                  <a:lnTo>
                    <a:pt x="372260" y="0"/>
                  </a:lnTo>
                  <a:lnTo>
                    <a:pt x="393233" y="16964"/>
                  </a:lnTo>
                  <a:lnTo>
                    <a:pt x="413968" y="38503"/>
                  </a:lnTo>
                  <a:lnTo>
                    <a:pt x="431741" y="61528"/>
                  </a:lnTo>
                  <a:lnTo>
                    <a:pt x="447293" y="87524"/>
                  </a:lnTo>
                  <a:lnTo>
                    <a:pt x="458401" y="114262"/>
                  </a:lnTo>
                  <a:lnTo>
                    <a:pt x="402860" y="89752"/>
                  </a:lnTo>
                  <a:lnTo>
                    <a:pt x="391011" y="74154"/>
                  </a:lnTo>
                  <a:lnTo>
                    <a:pt x="377681" y="57814"/>
                  </a:lnTo>
                  <a:lnTo>
                    <a:pt x="362130" y="43702"/>
                  </a:lnTo>
                  <a:lnTo>
                    <a:pt x="345097" y="28847"/>
                  </a:lnTo>
                  <a:lnTo>
                    <a:pt x="325102" y="16221"/>
                  </a:lnTo>
                  <a:lnTo>
                    <a:pt x="303626" y="6565"/>
                  </a:lnTo>
                  <a:close/>
                  <a:moveTo>
                    <a:pt x="85964" y="0"/>
                  </a:moveTo>
                  <a:lnTo>
                    <a:pt x="175637" y="0"/>
                  </a:lnTo>
                  <a:lnTo>
                    <a:pt x="154035" y="6565"/>
                  </a:lnTo>
                  <a:lnTo>
                    <a:pt x="131078" y="18449"/>
                  </a:lnTo>
                  <a:lnTo>
                    <a:pt x="108861" y="31818"/>
                  </a:lnTo>
                  <a:lnTo>
                    <a:pt x="88866" y="48901"/>
                  </a:lnTo>
                  <a:lnTo>
                    <a:pt x="71834" y="66727"/>
                  </a:lnTo>
                  <a:lnTo>
                    <a:pt x="56282" y="88266"/>
                  </a:lnTo>
                  <a:lnTo>
                    <a:pt x="0" y="112777"/>
                  </a:lnTo>
                  <a:lnTo>
                    <a:pt x="11109" y="86038"/>
                  </a:lnTo>
                  <a:lnTo>
                    <a:pt x="26660" y="60785"/>
                  </a:lnTo>
                  <a:lnTo>
                    <a:pt x="45174" y="37018"/>
                  </a:lnTo>
                  <a:lnTo>
                    <a:pt x="65909" y="1622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en-US"/>
            </a:p>
          </p:txBody>
        </p:sp>
        <p:sp>
          <p:nvSpPr>
            <p:cNvPr id="7" name="Freeform 11"/>
            <p:cNvSpPr>
              <a:spLocks/>
            </p:cNvSpPr>
            <p:nvPr/>
          </p:nvSpPr>
          <p:spPr bwMode="gray">
            <a:xfrm>
              <a:off x="5888334" y="63986"/>
              <a:ext cx="458401" cy="141958"/>
            </a:xfrm>
            <a:custGeom>
              <a:avLst/>
              <a:gdLst>
                <a:gd name="T0" fmla="*/ 309 w 619"/>
                <a:gd name="T1" fmla="*/ 0 h 192"/>
                <a:gd name="T2" fmla="*/ 619 w 619"/>
                <a:gd name="T3" fmla="*/ 136 h 192"/>
                <a:gd name="T4" fmla="*/ 619 w 619"/>
                <a:gd name="T5" fmla="*/ 192 h 192"/>
                <a:gd name="T6" fmla="*/ 309 w 619"/>
                <a:gd name="T7" fmla="*/ 56 h 192"/>
                <a:gd name="T8" fmla="*/ 0 w 619"/>
                <a:gd name="T9" fmla="*/ 192 h 192"/>
                <a:gd name="T10" fmla="*/ 0 w 619"/>
                <a:gd name="T11" fmla="*/ 136 h 192"/>
                <a:gd name="T12" fmla="*/ 309 w 619"/>
                <a:gd name="T13" fmla="*/ 0 h 192"/>
              </a:gdLst>
              <a:ahLst/>
              <a:cxnLst>
                <a:cxn ang="0">
                  <a:pos x="T0" y="T1"/>
                </a:cxn>
                <a:cxn ang="0">
                  <a:pos x="T2" y="T3"/>
                </a:cxn>
                <a:cxn ang="0">
                  <a:pos x="T4" y="T5"/>
                </a:cxn>
                <a:cxn ang="0">
                  <a:pos x="T6" y="T7"/>
                </a:cxn>
                <a:cxn ang="0">
                  <a:pos x="T8" y="T9"/>
                </a:cxn>
                <a:cxn ang="0">
                  <a:pos x="T10" y="T11"/>
                </a:cxn>
                <a:cxn ang="0">
                  <a:pos x="T12" y="T13"/>
                </a:cxn>
              </a:cxnLst>
              <a:rect l="0" t="0" r="r" b="b"/>
              <a:pathLst>
                <a:path w="619" h="192">
                  <a:moveTo>
                    <a:pt x="309" y="0"/>
                  </a:moveTo>
                  <a:lnTo>
                    <a:pt x="619" y="136"/>
                  </a:lnTo>
                  <a:lnTo>
                    <a:pt x="619" y="192"/>
                  </a:lnTo>
                  <a:lnTo>
                    <a:pt x="309" y="56"/>
                  </a:lnTo>
                  <a:lnTo>
                    <a:pt x="0" y="192"/>
                  </a:lnTo>
                  <a:lnTo>
                    <a:pt x="0" y="136"/>
                  </a:lnTo>
                  <a:lnTo>
                    <a:pt x="30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Rectangle 12"/>
            <p:cNvSpPr>
              <a:spLocks noChangeArrowheads="1"/>
            </p:cNvSpPr>
            <p:nvPr/>
          </p:nvSpPr>
          <p:spPr bwMode="gray">
            <a:xfrm>
              <a:off x="5888334" y="469154"/>
              <a:ext cx="458401" cy="38446"/>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 name="Rectangle 13"/>
            <p:cNvSpPr>
              <a:spLocks noChangeArrowheads="1"/>
            </p:cNvSpPr>
            <p:nvPr/>
          </p:nvSpPr>
          <p:spPr bwMode="gray">
            <a:xfrm>
              <a:off x="6163373"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Rectangle 14"/>
            <p:cNvSpPr>
              <a:spLocks noChangeArrowheads="1"/>
            </p:cNvSpPr>
            <p:nvPr/>
          </p:nvSpPr>
          <p:spPr bwMode="gray">
            <a:xfrm>
              <a:off x="6027332" y="247346"/>
              <a:ext cx="44362"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 name="Rectangle 15"/>
            <p:cNvSpPr>
              <a:spLocks noChangeArrowheads="1"/>
            </p:cNvSpPr>
            <p:nvPr/>
          </p:nvSpPr>
          <p:spPr bwMode="gray">
            <a:xfrm>
              <a:off x="5888334"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 name="Rectangle 16"/>
            <p:cNvSpPr>
              <a:spLocks noChangeArrowheads="1"/>
            </p:cNvSpPr>
            <p:nvPr/>
          </p:nvSpPr>
          <p:spPr bwMode="gray">
            <a:xfrm>
              <a:off x="6299415"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18" name="TextBox 17"/>
          <p:cNvSpPr txBox="1"/>
          <p:nvPr userDrawn="1"/>
        </p:nvSpPr>
        <p:spPr bwMode="gray">
          <a:xfrm>
            <a:off x="6163373" y="444101"/>
            <a:ext cx="237427" cy="100027"/>
          </a:xfrm>
          <a:prstGeom prst="rect">
            <a:avLst/>
          </a:prstGeom>
          <a:solidFill>
            <a:schemeClr val="bg2"/>
          </a:solidFill>
        </p:spPr>
        <p:txBody>
          <a:bodyPr wrap="square" lIns="0" tIns="0" rIns="45720" bIns="0" rtlCol="0">
            <a:spAutoFit/>
          </a:bodyPr>
          <a:lstStyle/>
          <a:p>
            <a:pPr algn="r">
              <a:spcBef>
                <a:spcPts val="500"/>
              </a:spcBef>
            </a:pPr>
            <a:fld id="{11A0A082-46D1-4CDC-90AB-7FACAC0B3028}" type="slidenum">
              <a:rPr lang="en-US" sz="650" smtClean="0">
                <a:latin typeface="+mj-lt"/>
              </a:rPr>
              <a:t>‹#›</a:t>
            </a:fld>
            <a:endParaRPr lang="en-US" sz="650" dirty="0">
              <a:latin typeface="+mj-lt"/>
            </a:endParaRPr>
          </a:p>
        </p:txBody>
      </p:sp>
    </p:spTree>
    <p:custDataLst>
      <p:tags r:id="rId1"/>
    </p:custDataLst>
    <p:extLst>
      <p:ext uri="{BB962C8B-B14F-4D97-AF65-F5344CB8AC3E}">
        <p14:creationId xmlns:p14="http://schemas.microsoft.com/office/powerpoint/2010/main" val="2842800116"/>
      </p:ext>
    </p:extLst>
  </p:cSld>
  <p:clrMapOvr>
    <a:masterClrMapping/>
  </p:clrMapOvr>
  <p:extLst>
    <p:ext uri="{DCECCB84-F9BA-43D5-87BE-67443E8EF086}">
      <p15:sldGuideLst xmlns:p15="http://schemas.microsoft.com/office/powerpoint/2012/main">
        <p15:guide id="1" orient="horz" pos="6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idden Slide (Remember to Right Click and Hide It)">
    <p:bg bwMode="gray">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Rectangle 3"/>
          <p:cNvSpPr/>
          <p:nvPr userDrawn="1"/>
        </p:nvSpPr>
        <p:spPr bwMode="gray">
          <a:xfrm>
            <a:off x="1" y="0"/>
            <a:ext cx="6400799" cy="601181"/>
          </a:xfrm>
          <a:prstGeom prst="rect">
            <a:avLst/>
          </a:prstGeom>
          <a:solidFill>
            <a:schemeClr val="bg2"/>
          </a:solidFill>
          <a:ln w="19050" cap="flat" cmpd="sng" algn="ctr">
            <a:no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en-US" sz="1000" dirty="0"/>
          </a:p>
        </p:txBody>
      </p:sp>
      <p:cxnSp>
        <p:nvCxnSpPr>
          <p:cNvPr id="14" name="Straight Connector 13"/>
          <p:cNvCxnSpPr/>
          <p:nvPr userDrawn="1"/>
        </p:nvCxnSpPr>
        <p:spPr bwMode="gray">
          <a:xfrm>
            <a:off x="0" y="601181"/>
            <a:ext cx="6400800" cy="0"/>
          </a:xfrm>
          <a:prstGeom prst="line">
            <a:avLst/>
          </a:prstGeom>
          <a:noFill/>
          <a:ln w="9525" cap="flat" cmpd="sng" algn="ctr">
            <a:solidFill>
              <a:schemeClr val="accent6"/>
            </a:solidFill>
            <a:prstDash val="solid"/>
            <a:miter lim="800000"/>
          </a:ln>
          <a:effectLst/>
        </p:spPr>
      </p:cxnSp>
      <p:sp>
        <p:nvSpPr>
          <p:cNvPr id="13" name="Text Placeholder 12"/>
          <p:cNvSpPr>
            <a:spLocks noGrp="1"/>
          </p:cNvSpPr>
          <p:nvPr userDrawn="1">
            <p:ph type="body" sz="quarter" idx="15" hasCustomPrompt="1"/>
          </p:nvPr>
        </p:nvSpPr>
        <p:spPr bwMode="gray">
          <a:xfrm>
            <a:off x="280195" y="640267"/>
            <a:ext cx="5842794" cy="184666"/>
          </a:xfrm>
        </p:spPr>
        <p:txBody>
          <a:bodyPr/>
          <a:lstStyle>
            <a:lvl1pPr marL="0" indent="0">
              <a:spcBef>
                <a:spcPts val="0"/>
              </a:spcBef>
              <a:buNone/>
              <a:defRPr sz="1200">
                <a:solidFill>
                  <a:schemeClr val="tx1"/>
                </a:solidFill>
              </a:defRPr>
            </a:lvl1pPr>
            <a:lvl2pPr>
              <a:spcBef>
                <a:spcPts val="0"/>
              </a:spcBef>
              <a:defRPr sz="1200"/>
            </a:lvl2pPr>
            <a:lvl3pPr>
              <a:spcBef>
                <a:spcPts val="0"/>
              </a:spcBef>
              <a:defRPr sz="1200"/>
            </a:lvl3pPr>
            <a:lvl4pPr>
              <a:spcBef>
                <a:spcPts val="0"/>
              </a:spcBef>
              <a:defRPr sz="1200"/>
            </a:lvl4pPr>
            <a:lvl5pPr>
              <a:spcBef>
                <a:spcPts val="0"/>
              </a:spcBef>
              <a:defRPr sz="1200"/>
            </a:lvl5pPr>
          </a:lstStyle>
          <a:p>
            <a:pPr lvl="0"/>
            <a:r>
              <a:rPr lang="en-US" dirty="0"/>
              <a:t>Slide Subtitle – Verdana 12pt Regular, Title Case</a:t>
            </a:r>
          </a:p>
        </p:txBody>
      </p:sp>
      <p:sp>
        <p:nvSpPr>
          <p:cNvPr id="16" name="Text Placeholder 15"/>
          <p:cNvSpPr>
            <a:spLocks noGrp="1"/>
          </p:cNvSpPr>
          <p:nvPr userDrawn="1">
            <p:ph type="body" sz="quarter" idx="16" hasCustomPrompt="1"/>
          </p:nvPr>
        </p:nvSpPr>
        <p:spPr bwMode="gray">
          <a:xfrm>
            <a:off x="280194" y="99782"/>
            <a:ext cx="2560320" cy="123111"/>
          </a:xfrm>
        </p:spPr>
        <p:txBody>
          <a:bodyPr anchor="ctr" anchorCtr="0"/>
          <a:lstStyle>
            <a:lvl1pPr marL="0" indent="0">
              <a:spcBef>
                <a:spcPts val="0"/>
              </a:spcBef>
              <a:buNone/>
              <a:defRPr sz="800">
                <a:solidFill>
                  <a:schemeClr val="tx1"/>
                </a:solidFill>
              </a:defRPr>
            </a:lvl1pPr>
            <a:lvl2pPr marL="114300" indent="0">
              <a:spcBef>
                <a:spcPts val="0"/>
              </a:spcBef>
              <a:buNone/>
              <a:defRPr sz="800"/>
            </a:lvl2pPr>
            <a:lvl3pPr marL="228600" indent="0">
              <a:spcBef>
                <a:spcPts val="0"/>
              </a:spcBef>
              <a:buNone/>
              <a:defRPr sz="800"/>
            </a:lvl3pPr>
            <a:lvl4pPr marL="342900" indent="0">
              <a:spcBef>
                <a:spcPts val="0"/>
              </a:spcBef>
              <a:buNone/>
              <a:defRPr sz="800"/>
            </a:lvl4pPr>
            <a:lvl5pPr marL="457200" indent="0">
              <a:spcBef>
                <a:spcPts val="0"/>
              </a:spcBef>
              <a:buNone/>
              <a:defRPr sz="800"/>
            </a:lvl5pPr>
          </a:lstStyle>
          <a:p>
            <a:pPr lvl="0"/>
            <a:r>
              <a:rPr lang="en-US" dirty="0"/>
              <a:t>Top Kicker – Verdana 8pt Regular, Title Case</a:t>
            </a:r>
          </a:p>
        </p:txBody>
      </p:sp>
      <p:sp>
        <p:nvSpPr>
          <p:cNvPr id="22" name="Text Placeholder 21"/>
          <p:cNvSpPr>
            <a:spLocks noGrp="1"/>
          </p:cNvSpPr>
          <p:nvPr userDrawn="1">
            <p:ph type="body" sz="quarter" idx="18" hasCustomPrompt="1"/>
          </p:nvPr>
        </p:nvSpPr>
        <p:spPr bwMode="gray">
          <a:xfrm>
            <a:off x="5148072" y="4446657"/>
            <a:ext cx="1252728" cy="353943"/>
          </a:xfrm>
        </p:spPr>
        <p:txBody>
          <a:bodyPr rIns="64008" bIns="45720" anchor="b" anchorCtr="0"/>
          <a:lstStyle>
            <a:lvl1pPr marL="0" indent="0">
              <a:spcBef>
                <a:spcPts val="200"/>
              </a:spcBef>
              <a:buNone/>
              <a:defRPr sz="500">
                <a:solidFill>
                  <a:schemeClr val="tx1"/>
                </a:solidFill>
              </a:defRPr>
            </a:lvl1pPr>
            <a:lvl2pPr marL="114300" indent="0">
              <a:spcBef>
                <a:spcPts val="200"/>
              </a:spcBef>
              <a:buNone/>
              <a:defRPr sz="500"/>
            </a:lvl2pPr>
            <a:lvl3pPr marL="228600" indent="0">
              <a:spcBef>
                <a:spcPts val="200"/>
              </a:spcBef>
              <a:buNone/>
              <a:defRPr sz="500"/>
            </a:lvl3pPr>
            <a:lvl4pPr marL="342900" indent="0">
              <a:spcBef>
                <a:spcPts val="200"/>
              </a:spcBef>
              <a:buNone/>
              <a:defRPr sz="500"/>
            </a:lvl4pPr>
            <a:lvl5pPr marL="457200" indent="0">
              <a:spcBef>
                <a:spcPts val="200"/>
              </a:spcBef>
              <a:buNone/>
              <a:defRPr sz="500"/>
            </a:lvl5pPr>
          </a:lstStyle>
          <a:p>
            <a:pPr lvl="0"/>
            <a:r>
              <a:rPr lang="en-US" dirty="0"/>
              <a:t>Source: Click to add source. Use a single space after “Source:” and a period at the end of the source. Stretch box to the left as needed.</a:t>
            </a:r>
          </a:p>
        </p:txBody>
      </p:sp>
      <p:sp>
        <p:nvSpPr>
          <p:cNvPr id="15" name="Text Placeholder 14"/>
          <p:cNvSpPr>
            <a:spLocks noGrp="1"/>
          </p:cNvSpPr>
          <p:nvPr userDrawn="1">
            <p:ph type="body" sz="quarter" idx="19" hasCustomPrompt="1"/>
          </p:nvPr>
        </p:nvSpPr>
        <p:spPr bwMode="gray">
          <a:xfrm>
            <a:off x="0" y="4403825"/>
            <a:ext cx="2046204" cy="230832"/>
          </a:xfrm>
        </p:spPr>
        <p:txBody>
          <a:bodyPr lIns="64008" anchor="b" anchorCtr="0"/>
          <a:lstStyle>
            <a:lvl1pPr marL="114300" indent="-114300">
              <a:spcBef>
                <a:spcPts val="100"/>
              </a:spcBef>
              <a:buFont typeface="+mj-lt"/>
              <a:buAutoNum type="arabicParenR"/>
              <a:defRPr sz="500">
                <a:solidFill>
                  <a:schemeClr val="tx1"/>
                </a:solidFill>
              </a:defRPr>
            </a:lvl1pPr>
            <a:lvl2pPr>
              <a:spcBef>
                <a:spcPts val="200"/>
              </a:spcBef>
              <a:defRPr sz="500"/>
            </a:lvl2pPr>
            <a:lvl3pPr>
              <a:spcBef>
                <a:spcPts val="200"/>
              </a:spcBef>
              <a:defRPr sz="500"/>
            </a:lvl3pPr>
            <a:lvl4pPr>
              <a:spcBef>
                <a:spcPts val="200"/>
              </a:spcBef>
              <a:defRPr sz="500"/>
            </a:lvl4pPr>
            <a:lvl5pPr>
              <a:spcBef>
                <a:spcPts val="200"/>
              </a:spcBef>
              <a:defRPr sz="500"/>
            </a:lvl5pPr>
          </a:lstStyle>
          <a:p>
            <a:pPr lvl="0"/>
            <a:r>
              <a:rPr lang="en-US" dirty="0"/>
              <a:t>Click to add footnote. Numbers appear automatically (no additional space or tab needed). Use a period at the end of each footnote. Stretch the box to the right as needed.</a:t>
            </a:r>
          </a:p>
        </p:txBody>
      </p:sp>
      <p:sp>
        <p:nvSpPr>
          <p:cNvPr id="3" name="Title 2"/>
          <p:cNvSpPr>
            <a:spLocks noGrp="1"/>
          </p:cNvSpPr>
          <p:nvPr userDrawn="1">
            <p:ph type="title" hasCustomPrompt="1"/>
          </p:nvPr>
        </p:nvSpPr>
        <p:spPr bwMode="gray">
          <a:xfrm>
            <a:off x="280194" y="309824"/>
            <a:ext cx="5486400" cy="256480"/>
          </a:xfrm>
        </p:spPr>
        <p:txBody>
          <a:bodyPr/>
          <a:lstStyle>
            <a:lvl1pPr>
              <a:defRPr baseline="0">
                <a:solidFill>
                  <a:schemeClr val="tx1"/>
                </a:solidFill>
              </a:defRPr>
            </a:lvl1pPr>
          </a:lstStyle>
          <a:p>
            <a:r>
              <a:rPr lang="en-US" dirty="0"/>
              <a:t>Slide Title – Rockwell 18pt Regular, Title Case</a:t>
            </a:r>
          </a:p>
        </p:txBody>
      </p:sp>
      <p:grpSp>
        <p:nvGrpSpPr>
          <p:cNvPr id="17" name="Group 16"/>
          <p:cNvGrpSpPr/>
          <p:nvPr userDrawn="1"/>
        </p:nvGrpSpPr>
        <p:grpSpPr bwMode="gray">
          <a:xfrm>
            <a:off x="5888334" y="0"/>
            <a:ext cx="458401" cy="507600"/>
            <a:chOff x="5888334" y="0"/>
            <a:chExt cx="458401" cy="507600"/>
          </a:xfrm>
        </p:grpSpPr>
        <p:sp>
          <p:nvSpPr>
            <p:cNvPr id="19" name="Freeform 18"/>
            <p:cNvSpPr>
              <a:spLocks/>
            </p:cNvSpPr>
            <p:nvPr/>
          </p:nvSpPr>
          <p:spPr bwMode="gray">
            <a:xfrm>
              <a:off x="5888334" y="0"/>
              <a:ext cx="458401" cy="114262"/>
            </a:xfrm>
            <a:custGeom>
              <a:avLst/>
              <a:gdLst>
                <a:gd name="connsiteX0" fmla="*/ 283333 w 458401"/>
                <a:gd name="connsiteY0" fmla="*/ 0 h 114262"/>
                <a:gd name="connsiteX1" fmla="*/ 372260 w 458401"/>
                <a:gd name="connsiteY1" fmla="*/ 0 h 114262"/>
                <a:gd name="connsiteX2" fmla="*/ 393233 w 458401"/>
                <a:gd name="connsiteY2" fmla="*/ 16964 h 114262"/>
                <a:gd name="connsiteX3" fmla="*/ 413968 w 458401"/>
                <a:gd name="connsiteY3" fmla="*/ 38503 h 114262"/>
                <a:gd name="connsiteX4" fmla="*/ 431741 w 458401"/>
                <a:gd name="connsiteY4" fmla="*/ 61528 h 114262"/>
                <a:gd name="connsiteX5" fmla="*/ 447293 w 458401"/>
                <a:gd name="connsiteY5" fmla="*/ 87524 h 114262"/>
                <a:gd name="connsiteX6" fmla="*/ 458401 w 458401"/>
                <a:gd name="connsiteY6" fmla="*/ 114262 h 114262"/>
                <a:gd name="connsiteX7" fmla="*/ 402860 w 458401"/>
                <a:gd name="connsiteY7" fmla="*/ 89752 h 114262"/>
                <a:gd name="connsiteX8" fmla="*/ 391011 w 458401"/>
                <a:gd name="connsiteY8" fmla="*/ 74154 h 114262"/>
                <a:gd name="connsiteX9" fmla="*/ 377681 w 458401"/>
                <a:gd name="connsiteY9" fmla="*/ 57814 h 114262"/>
                <a:gd name="connsiteX10" fmla="*/ 362130 w 458401"/>
                <a:gd name="connsiteY10" fmla="*/ 43702 h 114262"/>
                <a:gd name="connsiteX11" fmla="*/ 345097 w 458401"/>
                <a:gd name="connsiteY11" fmla="*/ 28847 h 114262"/>
                <a:gd name="connsiteX12" fmla="*/ 325102 w 458401"/>
                <a:gd name="connsiteY12" fmla="*/ 16221 h 114262"/>
                <a:gd name="connsiteX13" fmla="*/ 303626 w 458401"/>
                <a:gd name="connsiteY13" fmla="*/ 6565 h 114262"/>
                <a:gd name="connsiteX14" fmla="*/ 85964 w 458401"/>
                <a:gd name="connsiteY14" fmla="*/ 0 h 114262"/>
                <a:gd name="connsiteX15" fmla="*/ 175637 w 458401"/>
                <a:gd name="connsiteY15" fmla="*/ 0 h 114262"/>
                <a:gd name="connsiteX16" fmla="*/ 154035 w 458401"/>
                <a:gd name="connsiteY16" fmla="*/ 6565 h 114262"/>
                <a:gd name="connsiteX17" fmla="*/ 131078 w 458401"/>
                <a:gd name="connsiteY17" fmla="*/ 18449 h 114262"/>
                <a:gd name="connsiteX18" fmla="*/ 108861 w 458401"/>
                <a:gd name="connsiteY18" fmla="*/ 31818 h 114262"/>
                <a:gd name="connsiteX19" fmla="*/ 88866 w 458401"/>
                <a:gd name="connsiteY19" fmla="*/ 48901 h 114262"/>
                <a:gd name="connsiteX20" fmla="*/ 71834 w 458401"/>
                <a:gd name="connsiteY20" fmla="*/ 66727 h 114262"/>
                <a:gd name="connsiteX21" fmla="*/ 56282 w 458401"/>
                <a:gd name="connsiteY21" fmla="*/ 88266 h 114262"/>
                <a:gd name="connsiteX22" fmla="*/ 0 w 458401"/>
                <a:gd name="connsiteY22" fmla="*/ 112777 h 114262"/>
                <a:gd name="connsiteX23" fmla="*/ 11109 w 458401"/>
                <a:gd name="connsiteY23" fmla="*/ 86038 h 114262"/>
                <a:gd name="connsiteX24" fmla="*/ 26660 w 458401"/>
                <a:gd name="connsiteY24" fmla="*/ 60785 h 114262"/>
                <a:gd name="connsiteX25" fmla="*/ 45174 w 458401"/>
                <a:gd name="connsiteY25" fmla="*/ 37018 h 114262"/>
                <a:gd name="connsiteX26" fmla="*/ 65909 w 458401"/>
                <a:gd name="connsiteY26" fmla="*/ 16221 h 114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458401" h="114262">
                  <a:moveTo>
                    <a:pt x="283333" y="0"/>
                  </a:moveTo>
                  <a:lnTo>
                    <a:pt x="372260" y="0"/>
                  </a:lnTo>
                  <a:lnTo>
                    <a:pt x="393233" y="16964"/>
                  </a:lnTo>
                  <a:lnTo>
                    <a:pt x="413968" y="38503"/>
                  </a:lnTo>
                  <a:lnTo>
                    <a:pt x="431741" y="61528"/>
                  </a:lnTo>
                  <a:lnTo>
                    <a:pt x="447293" y="87524"/>
                  </a:lnTo>
                  <a:lnTo>
                    <a:pt x="458401" y="114262"/>
                  </a:lnTo>
                  <a:lnTo>
                    <a:pt x="402860" y="89752"/>
                  </a:lnTo>
                  <a:lnTo>
                    <a:pt x="391011" y="74154"/>
                  </a:lnTo>
                  <a:lnTo>
                    <a:pt x="377681" y="57814"/>
                  </a:lnTo>
                  <a:lnTo>
                    <a:pt x="362130" y="43702"/>
                  </a:lnTo>
                  <a:lnTo>
                    <a:pt x="345097" y="28847"/>
                  </a:lnTo>
                  <a:lnTo>
                    <a:pt x="325102" y="16221"/>
                  </a:lnTo>
                  <a:lnTo>
                    <a:pt x="303626" y="6565"/>
                  </a:lnTo>
                  <a:close/>
                  <a:moveTo>
                    <a:pt x="85964" y="0"/>
                  </a:moveTo>
                  <a:lnTo>
                    <a:pt x="175637" y="0"/>
                  </a:lnTo>
                  <a:lnTo>
                    <a:pt x="154035" y="6565"/>
                  </a:lnTo>
                  <a:lnTo>
                    <a:pt x="131078" y="18449"/>
                  </a:lnTo>
                  <a:lnTo>
                    <a:pt x="108861" y="31818"/>
                  </a:lnTo>
                  <a:lnTo>
                    <a:pt x="88866" y="48901"/>
                  </a:lnTo>
                  <a:lnTo>
                    <a:pt x="71834" y="66727"/>
                  </a:lnTo>
                  <a:lnTo>
                    <a:pt x="56282" y="88266"/>
                  </a:lnTo>
                  <a:lnTo>
                    <a:pt x="0" y="112777"/>
                  </a:lnTo>
                  <a:lnTo>
                    <a:pt x="11109" y="86038"/>
                  </a:lnTo>
                  <a:lnTo>
                    <a:pt x="26660" y="60785"/>
                  </a:lnTo>
                  <a:lnTo>
                    <a:pt x="45174" y="37018"/>
                  </a:lnTo>
                  <a:lnTo>
                    <a:pt x="65909" y="16221"/>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noAutofit/>
            </a:bodyPr>
            <a:lstStyle/>
            <a:p>
              <a:endParaRPr lang="en-US"/>
            </a:p>
          </p:txBody>
        </p:sp>
        <p:sp>
          <p:nvSpPr>
            <p:cNvPr id="7" name="Freeform 11"/>
            <p:cNvSpPr>
              <a:spLocks/>
            </p:cNvSpPr>
            <p:nvPr/>
          </p:nvSpPr>
          <p:spPr bwMode="gray">
            <a:xfrm>
              <a:off x="5888334" y="63986"/>
              <a:ext cx="458401" cy="141958"/>
            </a:xfrm>
            <a:custGeom>
              <a:avLst/>
              <a:gdLst>
                <a:gd name="T0" fmla="*/ 309 w 619"/>
                <a:gd name="T1" fmla="*/ 0 h 192"/>
                <a:gd name="T2" fmla="*/ 619 w 619"/>
                <a:gd name="T3" fmla="*/ 136 h 192"/>
                <a:gd name="T4" fmla="*/ 619 w 619"/>
                <a:gd name="T5" fmla="*/ 192 h 192"/>
                <a:gd name="T6" fmla="*/ 309 w 619"/>
                <a:gd name="T7" fmla="*/ 56 h 192"/>
                <a:gd name="T8" fmla="*/ 0 w 619"/>
                <a:gd name="T9" fmla="*/ 192 h 192"/>
                <a:gd name="T10" fmla="*/ 0 w 619"/>
                <a:gd name="T11" fmla="*/ 136 h 192"/>
                <a:gd name="T12" fmla="*/ 309 w 619"/>
                <a:gd name="T13" fmla="*/ 0 h 192"/>
              </a:gdLst>
              <a:ahLst/>
              <a:cxnLst>
                <a:cxn ang="0">
                  <a:pos x="T0" y="T1"/>
                </a:cxn>
                <a:cxn ang="0">
                  <a:pos x="T2" y="T3"/>
                </a:cxn>
                <a:cxn ang="0">
                  <a:pos x="T4" y="T5"/>
                </a:cxn>
                <a:cxn ang="0">
                  <a:pos x="T6" y="T7"/>
                </a:cxn>
                <a:cxn ang="0">
                  <a:pos x="T8" y="T9"/>
                </a:cxn>
                <a:cxn ang="0">
                  <a:pos x="T10" y="T11"/>
                </a:cxn>
                <a:cxn ang="0">
                  <a:pos x="T12" y="T13"/>
                </a:cxn>
              </a:cxnLst>
              <a:rect l="0" t="0" r="r" b="b"/>
              <a:pathLst>
                <a:path w="619" h="192">
                  <a:moveTo>
                    <a:pt x="309" y="0"/>
                  </a:moveTo>
                  <a:lnTo>
                    <a:pt x="619" y="136"/>
                  </a:lnTo>
                  <a:lnTo>
                    <a:pt x="619" y="192"/>
                  </a:lnTo>
                  <a:lnTo>
                    <a:pt x="309" y="56"/>
                  </a:lnTo>
                  <a:lnTo>
                    <a:pt x="0" y="192"/>
                  </a:lnTo>
                  <a:lnTo>
                    <a:pt x="0" y="136"/>
                  </a:lnTo>
                  <a:lnTo>
                    <a:pt x="309"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Rectangle 12"/>
            <p:cNvSpPr>
              <a:spLocks noChangeArrowheads="1"/>
            </p:cNvSpPr>
            <p:nvPr/>
          </p:nvSpPr>
          <p:spPr bwMode="gray">
            <a:xfrm>
              <a:off x="5888334" y="469154"/>
              <a:ext cx="458401" cy="38446"/>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9" name="Rectangle 13"/>
            <p:cNvSpPr>
              <a:spLocks noChangeArrowheads="1"/>
            </p:cNvSpPr>
            <p:nvPr/>
          </p:nvSpPr>
          <p:spPr bwMode="gray">
            <a:xfrm>
              <a:off x="6163373"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 name="Rectangle 14"/>
            <p:cNvSpPr>
              <a:spLocks noChangeArrowheads="1"/>
            </p:cNvSpPr>
            <p:nvPr/>
          </p:nvSpPr>
          <p:spPr bwMode="gray">
            <a:xfrm>
              <a:off x="6027332" y="247346"/>
              <a:ext cx="44362"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1" name="Rectangle 15"/>
            <p:cNvSpPr>
              <a:spLocks noChangeArrowheads="1"/>
            </p:cNvSpPr>
            <p:nvPr/>
          </p:nvSpPr>
          <p:spPr bwMode="gray">
            <a:xfrm>
              <a:off x="5888334"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2" name="Rectangle 16"/>
            <p:cNvSpPr>
              <a:spLocks noChangeArrowheads="1"/>
            </p:cNvSpPr>
            <p:nvPr/>
          </p:nvSpPr>
          <p:spPr bwMode="gray">
            <a:xfrm>
              <a:off x="6299415" y="247346"/>
              <a:ext cx="47318" cy="171530"/>
            </a:xfrm>
            <a:prstGeom prst="rect">
              <a:avLst/>
            </a:prstGeom>
            <a:solidFill>
              <a:schemeClr val="bg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18" name="TextBox 17"/>
          <p:cNvSpPr txBox="1"/>
          <p:nvPr userDrawn="1"/>
        </p:nvSpPr>
        <p:spPr bwMode="gray">
          <a:xfrm>
            <a:off x="6163373" y="444101"/>
            <a:ext cx="237427" cy="100027"/>
          </a:xfrm>
          <a:prstGeom prst="rect">
            <a:avLst/>
          </a:prstGeom>
          <a:solidFill>
            <a:schemeClr val="bg2"/>
          </a:solidFill>
        </p:spPr>
        <p:txBody>
          <a:bodyPr wrap="square" lIns="0" tIns="0" rIns="45720" bIns="0" rtlCol="0">
            <a:spAutoFit/>
          </a:bodyPr>
          <a:lstStyle/>
          <a:p>
            <a:pPr algn="r">
              <a:spcBef>
                <a:spcPts val="500"/>
              </a:spcBef>
            </a:pPr>
            <a:fld id="{11A0A082-46D1-4CDC-90AB-7FACAC0B3028}" type="slidenum">
              <a:rPr lang="en-US" sz="650" smtClean="0">
                <a:latin typeface="+mj-lt"/>
              </a:rPr>
              <a:t>‹#›</a:t>
            </a:fld>
            <a:endParaRPr lang="en-US" sz="650" dirty="0">
              <a:latin typeface="+mj-lt"/>
            </a:endParaRPr>
          </a:p>
        </p:txBody>
      </p:sp>
    </p:spTree>
    <p:custDataLst>
      <p:tags r:id="rId1"/>
    </p:custDataLst>
    <p:extLst>
      <p:ext uri="{BB962C8B-B14F-4D97-AF65-F5344CB8AC3E}">
        <p14:creationId xmlns:p14="http://schemas.microsoft.com/office/powerpoint/2010/main" val="2758611219"/>
      </p:ext>
    </p:extLst>
  </p:cSld>
  <p:clrMapOvr>
    <a:masterClrMapping/>
  </p:clrMapOvr>
  <p:extLst>
    <p:ext uri="{DCECCB84-F9BA-43D5-87BE-67443E8EF086}">
      <p15:sldGuideLst xmlns:p15="http://schemas.microsoft.com/office/powerpoint/2012/main">
        <p15:guide id="1" orient="horz" pos="6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pact Slide">
    <p:bg bwMode="gray">
      <p:bgPr>
        <a:solidFill>
          <a:srgbClr val="003D7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279056" y="309824"/>
            <a:ext cx="3902242" cy="256480"/>
          </a:xfrm>
          <a:prstGeom prst="rect">
            <a:avLst/>
          </a:prstGeom>
        </p:spPr>
        <p:txBody>
          <a:bodyPr wrap="square" lIns="0" tIns="0" rIns="0" bIns="0" anchor="b" anchorCtr="0">
            <a:spAutoFit/>
          </a:bodyPr>
          <a:lstStyle>
            <a:lvl1pPr>
              <a:lnSpc>
                <a:spcPct val="90000"/>
              </a:lnSpc>
              <a:defRPr b="0" baseline="0">
                <a:solidFill>
                  <a:schemeClr val="accent6"/>
                </a:solidFill>
              </a:defRPr>
            </a:lvl1pPr>
          </a:lstStyle>
          <a:p>
            <a:r>
              <a:rPr lang="en-US" dirty="0"/>
              <a:t>Impact Slide Title – Rockwell 18pt</a:t>
            </a:r>
          </a:p>
        </p:txBody>
      </p:sp>
      <p:sp>
        <p:nvSpPr>
          <p:cNvPr id="6" name="Text Placeholder 5"/>
          <p:cNvSpPr>
            <a:spLocks noGrp="1"/>
          </p:cNvSpPr>
          <p:nvPr>
            <p:ph type="body" sz="quarter" idx="16" hasCustomPrompt="1"/>
          </p:nvPr>
        </p:nvSpPr>
        <p:spPr bwMode="gray">
          <a:xfrm>
            <a:off x="456965" y="604599"/>
            <a:ext cx="4025123" cy="256480"/>
          </a:xfrm>
        </p:spPr>
        <p:txBody>
          <a:bodyPr/>
          <a:lstStyle>
            <a:lvl1pPr marL="0" indent="0">
              <a:lnSpc>
                <a:spcPct val="90000"/>
              </a:lnSpc>
              <a:spcBef>
                <a:spcPts val="0"/>
              </a:spcBef>
              <a:buNone/>
              <a:defRPr sz="1800" spc="50" baseline="0">
                <a:solidFill>
                  <a:schemeClr val="bg1"/>
                </a:solidFill>
                <a:latin typeface="+mj-lt"/>
              </a:defRPr>
            </a:lvl1pPr>
          </a:lstStyle>
          <a:p>
            <a:pPr lvl="0"/>
            <a:r>
              <a:rPr lang="en-US" dirty="0"/>
              <a:t>Title Continued and Highlight</a:t>
            </a:r>
          </a:p>
        </p:txBody>
      </p:sp>
      <p:sp>
        <p:nvSpPr>
          <p:cNvPr id="15" name="Text Placeholder 14"/>
          <p:cNvSpPr>
            <a:spLocks noGrp="1"/>
          </p:cNvSpPr>
          <p:nvPr>
            <p:ph type="body" sz="quarter" idx="17" hasCustomPrompt="1"/>
          </p:nvPr>
        </p:nvSpPr>
        <p:spPr bwMode="gray">
          <a:xfrm>
            <a:off x="1079874" y="1727589"/>
            <a:ext cx="4241053" cy="1809726"/>
          </a:xfrm>
        </p:spPr>
        <p:txBody>
          <a:bodyPr/>
          <a:lstStyle>
            <a:lvl1pPr marL="0" indent="0">
              <a:lnSpc>
                <a:spcPct val="120000"/>
              </a:lnSpc>
              <a:spcBef>
                <a:spcPts val="1200"/>
              </a:spcBef>
              <a:buNone/>
              <a:defRPr sz="1400">
                <a:solidFill>
                  <a:schemeClr val="bg1"/>
                </a:solidFill>
              </a:defRPr>
            </a:lvl1pPr>
            <a:lvl2pPr marL="114300" indent="0">
              <a:lnSpc>
                <a:spcPct val="110000"/>
              </a:lnSpc>
              <a:spcBef>
                <a:spcPts val="1200"/>
              </a:spcBef>
              <a:buNone/>
              <a:defRPr sz="1400">
                <a:solidFill>
                  <a:schemeClr val="bg1"/>
                </a:solidFill>
              </a:defRPr>
            </a:lvl2pPr>
            <a:lvl3pPr marL="228600" indent="0">
              <a:lnSpc>
                <a:spcPct val="110000"/>
              </a:lnSpc>
              <a:spcBef>
                <a:spcPts val="1200"/>
              </a:spcBef>
              <a:buNone/>
              <a:defRPr sz="1400">
                <a:solidFill>
                  <a:schemeClr val="bg1"/>
                </a:solidFill>
              </a:defRPr>
            </a:lvl3pPr>
            <a:lvl4pPr marL="342900" indent="0">
              <a:lnSpc>
                <a:spcPct val="110000"/>
              </a:lnSpc>
              <a:spcBef>
                <a:spcPts val="1200"/>
              </a:spcBef>
              <a:buNone/>
              <a:defRPr sz="1400">
                <a:solidFill>
                  <a:schemeClr val="bg1"/>
                </a:solidFill>
              </a:defRPr>
            </a:lvl4pPr>
            <a:lvl5pPr marL="457200" indent="0">
              <a:lnSpc>
                <a:spcPct val="110000"/>
              </a:lnSpc>
              <a:spcBef>
                <a:spcPts val="1200"/>
              </a:spcBef>
              <a:buNone/>
              <a:defRPr sz="1400">
                <a:solidFill>
                  <a:schemeClr val="bg1"/>
                </a:solidFill>
              </a:defRPr>
            </a:lvl5pPr>
          </a:lstStyle>
          <a:p>
            <a:pPr lvl="0"/>
            <a:r>
              <a:rPr lang="en-US" dirty="0"/>
              <a:t>Use dark background (impact) slides sparingly (ex: a single quote, statistic, or large image). See sample impact slides in the EAB On-screen Graphic and Layout Guide. Impact quote text – Verdana 14pt Regular. Keep quote short and minimize slide titling. Be sure to incorporate large quote graphic from the GLG. </a:t>
            </a:r>
          </a:p>
        </p:txBody>
      </p:sp>
      <p:sp>
        <p:nvSpPr>
          <p:cNvPr id="16" name="Text Placeholder 21"/>
          <p:cNvSpPr>
            <a:spLocks noGrp="1"/>
          </p:cNvSpPr>
          <p:nvPr>
            <p:ph type="body" sz="quarter" idx="18" hasCustomPrompt="1"/>
          </p:nvPr>
        </p:nvSpPr>
        <p:spPr bwMode="gray">
          <a:xfrm>
            <a:off x="5148072" y="4446657"/>
            <a:ext cx="1252728" cy="353943"/>
          </a:xfrm>
        </p:spPr>
        <p:txBody>
          <a:bodyPr rIns="64008" bIns="45720" anchor="b" anchorCtr="0"/>
          <a:lstStyle>
            <a:lvl1pPr marL="0" indent="0">
              <a:spcBef>
                <a:spcPts val="200"/>
              </a:spcBef>
              <a:buNone/>
              <a:defRPr sz="500">
                <a:solidFill>
                  <a:schemeClr val="accent2"/>
                </a:solidFill>
              </a:defRPr>
            </a:lvl1pPr>
            <a:lvl2pPr marL="114300" indent="0">
              <a:spcBef>
                <a:spcPts val="200"/>
              </a:spcBef>
              <a:buNone/>
              <a:defRPr sz="500"/>
            </a:lvl2pPr>
            <a:lvl3pPr marL="228600" indent="0">
              <a:spcBef>
                <a:spcPts val="200"/>
              </a:spcBef>
              <a:buNone/>
              <a:defRPr sz="500"/>
            </a:lvl3pPr>
            <a:lvl4pPr marL="342900" indent="0">
              <a:spcBef>
                <a:spcPts val="200"/>
              </a:spcBef>
              <a:buNone/>
              <a:defRPr sz="500"/>
            </a:lvl4pPr>
            <a:lvl5pPr marL="457200" indent="0">
              <a:spcBef>
                <a:spcPts val="200"/>
              </a:spcBef>
              <a:buNone/>
              <a:defRPr sz="500"/>
            </a:lvl5pPr>
          </a:lstStyle>
          <a:p>
            <a:pPr lvl="0"/>
            <a:r>
              <a:rPr lang="en-US" dirty="0"/>
              <a:t>Source: Click to add source. Use a single space after “Source:” and a period at the end of the source. Stretch box to the left as needed.</a:t>
            </a:r>
          </a:p>
        </p:txBody>
      </p:sp>
      <p:sp>
        <p:nvSpPr>
          <p:cNvPr id="17" name="Text Placeholder 14"/>
          <p:cNvSpPr>
            <a:spLocks noGrp="1"/>
          </p:cNvSpPr>
          <p:nvPr>
            <p:ph type="body" sz="quarter" idx="19" hasCustomPrompt="1"/>
          </p:nvPr>
        </p:nvSpPr>
        <p:spPr bwMode="gray">
          <a:xfrm>
            <a:off x="0" y="4403825"/>
            <a:ext cx="2046204" cy="230832"/>
          </a:xfrm>
        </p:spPr>
        <p:txBody>
          <a:bodyPr lIns="64008" anchor="b" anchorCtr="0"/>
          <a:lstStyle>
            <a:lvl1pPr marL="114300" indent="-114300">
              <a:spcBef>
                <a:spcPts val="100"/>
              </a:spcBef>
              <a:buFont typeface="+mj-lt"/>
              <a:buAutoNum type="arabicParenR"/>
              <a:defRPr sz="500">
                <a:solidFill>
                  <a:schemeClr val="accent2"/>
                </a:solidFill>
              </a:defRPr>
            </a:lvl1pPr>
            <a:lvl2pPr>
              <a:spcBef>
                <a:spcPts val="200"/>
              </a:spcBef>
              <a:defRPr sz="500"/>
            </a:lvl2pPr>
            <a:lvl3pPr>
              <a:spcBef>
                <a:spcPts val="200"/>
              </a:spcBef>
              <a:defRPr sz="500"/>
            </a:lvl3pPr>
            <a:lvl4pPr>
              <a:spcBef>
                <a:spcPts val="200"/>
              </a:spcBef>
              <a:defRPr sz="500"/>
            </a:lvl4pPr>
            <a:lvl5pPr>
              <a:spcBef>
                <a:spcPts val="200"/>
              </a:spcBef>
              <a:defRPr sz="500"/>
            </a:lvl5pPr>
          </a:lstStyle>
          <a:p>
            <a:pPr lvl="0"/>
            <a:r>
              <a:rPr lang="en-US" dirty="0"/>
              <a:t>Click to add footnote. Numbers appear automatically (no additional space or tab needed). Use a period at the end of each footnote. Stretch the box to the right as needed.</a:t>
            </a:r>
          </a:p>
        </p:txBody>
      </p:sp>
      <p:sp>
        <p:nvSpPr>
          <p:cNvPr id="9" name="TextBox 8"/>
          <p:cNvSpPr txBox="1"/>
          <p:nvPr userDrawn="1"/>
        </p:nvSpPr>
        <p:spPr bwMode="gray">
          <a:xfrm>
            <a:off x="6128821" y="0"/>
            <a:ext cx="271979" cy="136961"/>
          </a:xfrm>
          <a:prstGeom prst="rect">
            <a:avLst/>
          </a:prstGeom>
          <a:noFill/>
        </p:spPr>
        <p:txBody>
          <a:bodyPr wrap="square" lIns="0" tIns="36576" rIns="45720" bIns="0" rtlCol="0">
            <a:spAutoFit/>
          </a:bodyPr>
          <a:lstStyle/>
          <a:p>
            <a:pPr algn="r">
              <a:spcBef>
                <a:spcPts val="500"/>
              </a:spcBef>
            </a:pPr>
            <a:fld id="{11A0A082-46D1-4CDC-90AB-7FACAC0B3028}" type="slidenum">
              <a:rPr lang="en-US" sz="650" smtClean="0">
                <a:solidFill>
                  <a:schemeClr val="bg1"/>
                </a:solidFill>
                <a:latin typeface="+mj-lt"/>
              </a:rPr>
              <a:t>‹#›</a:t>
            </a:fld>
            <a:endParaRPr lang="en-US" sz="650" dirty="0">
              <a:solidFill>
                <a:schemeClr val="bg1"/>
              </a:solidFill>
              <a:latin typeface="+mj-lt"/>
            </a:endParaRPr>
          </a:p>
        </p:txBody>
      </p:sp>
    </p:spTree>
    <p:custDataLst>
      <p:tags r:id="rId1"/>
    </p:custDataLst>
    <p:extLst>
      <p:ext uri="{BB962C8B-B14F-4D97-AF65-F5344CB8AC3E}">
        <p14:creationId xmlns:p14="http://schemas.microsoft.com/office/powerpoint/2010/main" val="1614469931"/>
      </p:ext>
    </p:extLst>
  </p:cSld>
  <p:clrMapOvr>
    <a:masterClrMapping/>
  </p:clrMapOvr>
  <p:extLst>
    <p:ext uri="{DCECCB84-F9BA-43D5-87BE-67443E8EF086}">
      <p15:sldGuideLst xmlns:p15="http://schemas.microsoft.com/office/powerpoint/2012/main">
        <p15:guide id="1" orient="horz" pos="6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Copyright)">
    <p:spTree>
      <p:nvGrpSpPr>
        <p:cNvPr id="1" name=""/>
        <p:cNvGrpSpPr/>
        <p:nvPr/>
      </p:nvGrpSpPr>
      <p:grpSpPr>
        <a:xfrm>
          <a:off x="0" y="0"/>
          <a:ext cx="0" cy="0"/>
          <a:chOff x="0" y="0"/>
          <a:chExt cx="0" cy="0"/>
        </a:xfrm>
      </p:grpSpPr>
      <p:sp>
        <p:nvSpPr>
          <p:cNvPr id="20" name="TextBox 19"/>
          <p:cNvSpPr txBox="1"/>
          <p:nvPr userDrawn="1"/>
        </p:nvSpPr>
        <p:spPr bwMode="gray">
          <a:xfrm>
            <a:off x="6128821" y="0"/>
            <a:ext cx="271979" cy="136961"/>
          </a:xfrm>
          <a:prstGeom prst="rect">
            <a:avLst/>
          </a:prstGeom>
          <a:noFill/>
        </p:spPr>
        <p:txBody>
          <a:bodyPr wrap="square" lIns="0" tIns="36576" rIns="45720" bIns="0" rtlCol="0">
            <a:spAutoFit/>
          </a:bodyPr>
          <a:lstStyle/>
          <a:p>
            <a:pPr algn="r">
              <a:spcBef>
                <a:spcPts val="500"/>
              </a:spcBef>
            </a:pPr>
            <a:fld id="{11A0A082-46D1-4CDC-90AB-7FACAC0B3028}" type="slidenum">
              <a:rPr lang="en-US" sz="650" smtClean="0">
                <a:solidFill>
                  <a:schemeClr val="tx1"/>
                </a:solidFill>
                <a:latin typeface="+mj-lt"/>
              </a:rPr>
              <a:t>‹#›</a:t>
            </a:fld>
            <a:endParaRPr lang="en-US" sz="650" dirty="0">
              <a:solidFill>
                <a:schemeClr val="tx1"/>
              </a:solidFill>
              <a:latin typeface="+mj-lt"/>
            </a:endParaRPr>
          </a:p>
        </p:txBody>
      </p:sp>
    </p:spTree>
    <p:custDataLst>
      <p:tags r:id="rId1"/>
    </p:custDataLst>
    <p:extLst>
      <p:ext uri="{BB962C8B-B14F-4D97-AF65-F5344CB8AC3E}">
        <p14:creationId xmlns:p14="http://schemas.microsoft.com/office/powerpoint/2010/main" val="968989333"/>
      </p:ext>
    </p:extLst>
  </p:cSld>
  <p:clrMapOvr>
    <a:masterClrMapping/>
  </p:clrMapOvr>
  <p:extLst>
    <p:ext uri="{DCECCB84-F9BA-43D5-87BE-67443E8EF086}">
      <p15:sldGuideLst xmlns:p15="http://schemas.microsoft.com/office/powerpoint/2012/main">
        <p15:guide id="1" orient="horz" pos="6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s://www.eab.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8" name="TextBox 7">
            <a:hlinkClick r:id="rId21"/>
          </p:cNvPr>
          <p:cNvSpPr txBox="1"/>
          <p:nvPr userDrawn="1"/>
        </p:nvSpPr>
        <p:spPr bwMode="gray">
          <a:xfrm>
            <a:off x="-1" y="4677489"/>
            <a:ext cx="2074069" cy="123111"/>
          </a:xfrm>
          <a:prstGeom prst="rect">
            <a:avLst/>
          </a:prstGeom>
          <a:noFill/>
        </p:spPr>
        <p:txBody>
          <a:bodyPr wrap="square" lIns="64008" tIns="0" rIns="64008" bIns="45720" rtlCol="0" anchor="b" anchorCtr="0">
            <a:spAutoFit/>
          </a:bodyPr>
          <a:lstStyle/>
          <a:p>
            <a:pPr marL="0" marR="0" lvl="0" indent="0" algn="l" defTabSz="640080" rtl="0" eaLnBrk="1" fontAlgn="auto" latinLnBrk="0" hangingPunct="1">
              <a:lnSpc>
                <a:spcPct val="100000"/>
              </a:lnSpc>
              <a:spcBef>
                <a:spcPts val="0"/>
              </a:spcBef>
              <a:spcAft>
                <a:spcPts val="0"/>
              </a:spcAft>
              <a:buClrTx/>
              <a:buSzTx/>
              <a:buFontTx/>
              <a:buNone/>
              <a:tabLst/>
              <a:defRPr/>
            </a:pPr>
            <a:r>
              <a:rPr kumimoji="0" lang="en-US" sz="500" b="0" i="0" u="none" strike="noStrike" kern="1200" cap="none" spc="0" normalizeH="0" baseline="0" noProof="0" dirty="0">
                <a:ln>
                  <a:noFill/>
                </a:ln>
                <a:solidFill>
                  <a:schemeClr val="accent2"/>
                </a:solidFill>
                <a:effectLst/>
                <a:uLnTx/>
                <a:uFillTx/>
                <a:latin typeface="+mn-lt"/>
                <a:ea typeface="Verdana" panose="020B0604030504040204" pitchFamily="34" charset="0"/>
                <a:cs typeface="Verdana" panose="020B0604030504040204" pitchFamily="34" charset="0"/>
              </a:rPr>
              <a:t>©2018 by EAB. </a:t>
            </a:r>
            <a:r>
              <a:rPr kumimoji="0" lang="en-US" sz="500" b="0" i="0" u="none" strike="noStrike" kern="1200" cap="none" spc="0" normalizeH="0" baseline="0" noProof="0" dirty="0">
                <a:ln>
                  <a:noFill/>
                </a:ln>
                <a:solidFill>
                  <a:schemeClr val="accent2"/>
                </a:solidFill>
                <a:effectLst/>
                <a:uLnTx/>
                <a:uFillTx/>
                <a:latin typeface="+mn-lt"/>
                <a:ea typeface="Verdana" panose="020B0604030504040204" pitchFamily="34" charset="0"/>
                <a:cs typeface="Arial"/>
              </a:rPr>
              <a:t>All Rights Reserved.</a:t>
            </a:r>
            <a:r>
              <a:rPr kumimoji="0" lang="en-US" sz="500" b="0" i="0" u="none" strike="noStrike" kern="1200" cap="none" spc="0" normalizeH="0" baseline="0" noProof="0" dirty="0">
                <a:ln>
                  <a:noFill/>
                </a:ln>
                <a:solidFill>
                  <a:schemeClr val="accent2"/>
                </a:solidFill>
                <a:effectLst/>
                <a:uLnTx/>
                <a:uFillTx/>
                <a:latin typeface="+mn-lt"/>
                <a:ea typeface="Verdana" panose="020B0604030504040204" pitchFamily="34" charset="0"/>
                <a:cs typeface="Verdana" panose="020B0604030504040204" pitchFamily="34" charset="0"/>
              </a:rPr>
              <a:t> </a:t>
            </a:r>
            <a:r>
              <a:rPr kumimoji="0" lang="en-US" sz="500" b="1" i="0" u="none" strike="noStrike" kern="1200" cap="none" spc="0" normalizeH="0" baseline="0" noProof="0" dirty="0">
                <a:ln>
                  <a:noFill/>
                </a:ln>
                <a:solidFill>
                  <a:schemeClr val="accent2"/>
                </a:solidFill>
                <a:effectLst/>
                <a:uLnTx/>
                <a:uFillTx/>
                <a:latin typeface="+mn-lt"/>
                <a:ea typeface="Verdana" panose="020B0604030504040204" pitchFamily="34" charset="0"/>
                <a:cs typeface="Verdana" panose="020B0604030504040204" pitchFamily="34" charset="0"/>
              </a:rPr>
              <a:t>eab.com</a:t>
            </a:r>
            <a:endParaRPr kumimoji="0" lang="en-US" sz="500" b="0" i="0" u="none" strike="noStrike" kern="1200" cap="none" spc="0" normalizeH="0" baseline="0" noProof="0" dirty="0">
              <a:ln>
                <a:noFill/>
              </a:ln>
              <a:solidFill>
                <a:schemeClr val="accent2"/>
              </a:solidFill>
              <a:effectLst/>
              <a:uLnTx/>
              <a:uFillTx/>
              <a:latin typeface="+mn-lt"/>
              <a:ea typeface="Verdana" panose="020B0604030504040204" pitchFamily="34" charset="0"/>
              <a:cs typeface="Verdana" panose="020B0604030504040204" pitchFamily="34" charset="0"/>
            </a:endParaRPr>
          </a:p>
        </p:txBody>
      </p:sp>
      <p:sp>
        <p:nvSpPr>
          <p:cNvPr id="10" name="Title Placeholder 9"/>
          <p:cNvSpPr>
            <a:spLocks noGrp="1"/>
          </p:cNvSpPr>
          <p:nvPr>
            <p:ph type="title"/>
          </p:nvPr>
        </p:nvSpPr>
        <p:spPr bwMode="gray">
          <a:xfrm>
            <a:off x="277813" y="309824"/>
            <a:ext cx="5486400" cy="256480"/>
          </a:xfrm>
          <a:prstGeom prst="rect">
            <a:avLst/>
          </a:prstGeom>
        </p:spPr>
        <p:txBody>
          <a:bodyPr vert="horz" lIns="0" tIns="0" rIns="0" bIns="0" rtlCol="0" anchor="b" anchorCtr="0">
            <a:spAutoFit/>
          </a:bodyPr>
          <a:lstStyle/>
          <a:p>
            <a:r>
              <a:rPr lang="en-US" dirty="0"/>
              <a:t>Slide Title – Rockwell 18pt Regular, Title Case</a:t>
            </a:r>
          </a:p>
        </p:txBody>
      </p:sp>
      <p:sp>
        <p:nvSpPr>
          <p:cNvPr id="12" name="Text Placeholder 11"/>
          <p:cNvSpPr>
            <a:spLocks noGrp="1"/>
          </p:cNvSpPr>
          <p:nvPr>
            <p:ph type="body" idx="1"/>
          </p:nvPr>
        </p:nvSpPr>
        <p:spPr bwMode="gray">
          <a:xfrm>
            <a:off x="2361804" y="1587129"/>
            <a:ext cx="1677192" cy="1759456"/>
          </a:xfrm>
          <a:prstGeom prst="rect">
            <a:avLst/>
          </a:prstGeom>
        </p:spPr>
        <p:txBody>
          <a:bodyPr vert="horz" wrap="square" lIns="0" tIns="0" rIns="0" bIns="0" rtlCol="0">
            <a:spAutoFit/>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Tree>
    <p:custDataLst>
      <p:tags r:id="rId20"/>
    </p:custDataLst>
    <p:extLst>
      <p:ext uri="{BB962C8B-B14F-4D97-AF65-F5344CB8AC3E}">
        <p14:creationId xmlns:p14="http://schemas.microsoft.com/office/powerpoint/2010/main" val="4058021105"/>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2" r:id="rId3"/>
    <p:sldLayoutId id="2147483657" r:id="rId4"/>
    <p:sldLayoutId id="2147483658" r:id="rId5"/>
    <p:sldLayoutId id="2147483659" r:id="rId6"/>
    <p:sldLayoutId id="2147483672" r:id="rId7"/>
    <p:sldLayoutId id="2147483661" r:id="rId8"/>
    <p:sldLayoutId id="2147483662" r:id="rId9"/>
    <p:sldLayoutId id="2147483663" r:id="rId10"/>
    <p:sldLayoutId id="2147483664" r:id="rId11"/>
    <p:sldLayoutId id="2147483666" r:id="rId12"/>
    <p:sldLayoutId id="2147483667" r:id="rId13"/>
    <p:sldLayoutId id="2147483668" r:id="rId14"/>
    <p:sldLayoutId id="2147483669" r:id="rId15"/>
    <p:sldLayoutId id="2147483670" r:id="rId16"/>
    <p:sldLayoutId id="2147483671" r:id="rId17"/>
    <p:sldLayoutId id="2147483673" r:id="rId18"/>
  </p:sldLayoutIdLst>
  <p:hf hdr="0" ftr="0" dt="0"/>
  <p:txStyles>
    <p:titleStyle>
      <a:lvl1pPr algn="l" defTabSz="480060" rtl="0" eaLnBrk="1" latinLnBrk="0" hangingPunct="1">
        <a:lnSpc>
          <a:spcPct val="90000"/>
        </a:lnSpc>
        <a:spcBef>
          <a:spcPct val="0"/>
        </a:spcBef>
        <a:buNone/>
        <a:defRPr sz="1800" kern="1200" spc="50" baseline="0">
          <a:solidFill>
            <a:schemeClr val="tx1"/>
          </a:solidFill>
          <a:latin typeface="+mj-lt"/>
          <a:ea typeface="+mj-ea"/>
          <a:cs typeface="+mj-cs"/>
        </a:defRPr>
      </a:lvl1pPr>
    </p:titleStyle>
    <p:bodyStyle>
      <a:lvl1pPr marL="117475" indent="-117475" algn="l" defTabSz="480060" rtl="0" eaLnBrk="1" latinLnBrk="0" hangingPunct="1">
        <a:lnSpc>
          <a:spcPct val="100000"/>
        </a:lnSpc>
        <a:spcBef>
          <a:spcPts val="500"/>
        </a:spcBef>
        <a:buClrTx/>
        <a:buFont typeface="Arial" panose="020B0604020202020204" pitchFamily="34" charset="0"/>
        <a:buChar char="•"/>
        <a:defRPr sz="900" kern="1200">
          <a:solidFill>
            <a:schemeClr val="tx1"/>
          </a:solidFill>
          <a:latin typeface="+mn-lt"/>
          <a:ea typeface="+mn-ea"/>
          <a:cs typeface="+mn-cs"/>
        </a:defRPr>
      </a:lvl1pPr>
      <a:lvl2pPr marL="228600" indent="-114300" algn="l" defTabSz="480060" rtl="0" eaLnBrk="1" latinLnBrk="0" hangingPunct="1">
        <a:lnSpc>
          <a:spcPct val="100000"/>
        </a:lnSpc>
        <a:spcBef>
          <a:spcPts val="500"/>
        </a:spcBef>
        <a:buClrTx/>
        <a:buFont typeface="Verdana" panose="020B0604030504040204" pitchFamily="34" charset="0"/>
        <a:buChar char="–"/>
        <a:defRPr sz="900" kern="1200">
          <a:solidFill>
            <a:schemeClr val="tx1"/>
          </a:solidFill>
          <a:latin typeface="+mn-lt"/>
          <a:ea typeface="+mn-ea"/>
          <a:cs typeface="+mn-cs"/>
        </a:defRPr>
      </a:lvl2pPr>
      <a:lvl3pPr marL="342900" indent="-114300" algn="l" defTabSz="480060" rtl="0" eaLnBrk="1" latinLnBrk="0" hangingPunct="1">
        <a:lnSpc>
          <a:spcPct val="100000"/>
        </a:lnSpc>
        <a:spcBef>
          <a:spcPts val="500"/>
        </a:spcBef>
        <a:buClrTx/>
        <a:buFont typeface="Arial" panose="020B0604020202020204" pitchFamily="34" charset="0"/>
        <a:buChar char="•"/>
        <a:defRPr sz="900" kern="1200">
          <a:solidFill>
            <a:schemeClr val="tx1"/>
          </a:solidFill>
          <a:latin typeface="+mn-lt"/>
          <a:ea typeface="+mn-ea"/>
          <a:cs typeface="+mn-cs"/>
        </a:defRPr>
      </a:lvl3pPr>
      <a:lvl4pPr marL="457200" indent="-114300" algn="l" defTabSz="48006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480060" rtl="0" eaLnBrk="1" latinLnBrk="0" hangingPunct="1">
        <a:lnSpc>
          <a:spcPct val="100000"/>
        </a:lnSpc>
        <a:spcBef>
          <a:spcPts val="500"/>
        </a:spcBef>
        <a:buFont typeface="Arial" panose="020B0604020202020204" pitchFamily="34" charset="0"/>
        <a:buChar char="•"/>
        <a:defRPr sz="900" kern="1200" baseline="0">
          <a:solidFill>
            <a:schemeClr val="tx1"/>
          </a:solidFill>
          <a:latin typeface="+mn-lt"/>
          <a:ea typeface="+mn-ea"/>
          <a:cs typeface="+mn-cs"/>
        </a:defRPr>
      </a:lvl5pPr>
      <a:lvl6pPr marL="685800" indent="-114300" algn="l" defTabSz="48006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6pPr>
      <a:lvl7pPr marL="800100" indent="-114300" algn="l" defTabSz="48006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7pPr>
      <a:lvl8pPr marL="914400" indent="-114300" algn="l" defTabSz="48006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8pPr>
      <a:lvl9pPr marL="1028700" indent="-114300" algn="l" defTabSz="48006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9pPr>
    </p:bodyStyle>
    <p:otherStyle>
      <a:defPPr>
        <a:defRPr lang="en-US"/>
      </a:defPPr>
      <a:lvl1pPr marL="0" algn="l" defTabSz="-114300" rtl="0" eaLnBrk="1" latinLnBrk="0" hangingPunct="1">
        <a:lnSpc>
          <a:spcPct val="100000"/>
        </a:lnSpc>
        <a:spcBef>
          <a:spcPts val="300"/>
        </a:spcBef>
        <a:defRPr sz="800" kern="1200">
          <a:solidFill>
            <a:schemeClr val="tx1"/>
          </a:solidFill>
          <a:latin typeface="+mn-lt"/>
          <a:ea typeface="+mn-ea"/>
          <a:cs typeface="+mn-cs"/>
        </a:defRPr>
      </a:lvl1pPr>
      <a:lvl2pPr marL="0" algn="l" defTabSz="-114300" rtl="0" eaLnBrk="1" latinLnBrk="0" hangingPunct="1">
        <a:lnSpc>
          <a:spcPct val="100000"/>
        </a:lnSpc>
        <a:spcBef>
          <a:spcPts val="300"/>
        </a:spcBef>
        <a:defRPr sz="800" kern="1200">
          <a:solidFill>
            <a:schemeClr val="tx1"/>
          </a:solidFill>
          <a:latin typeface="+mn-lt"/>
          <a:ea typeface="+mn-ea"/>
          <a:cs typeface="+mn-cs"/>
        </a:defRPr>
      </a:lvl2pPr>
      <a:lvl3pPr marL="0" algn="l" defTabSz="-114300" rtl="0" eaLnBrk="1" latinLnBrk="0" hangingPunct="1">
        <a:lnSpc>
          <a:spcPct val="100000"/>
        </a:lnSpc>
        <a:spcBef>
          <a:spcPts val="300"/>
        </a:spcBef>
        <a:defRPr sz="800" kern="1200">
          <a:solidFill>
            <a:schemeClr val="tx1"/>
          </a:solidFill>
          <a:latin typeface="+mn-lt"/>
          <a:ea typeface="+mn-ea"/>
          <a:cs typeface="+mn-cs"/>
        </a:defRPr>
      </a:lvl3pPr>
      <a:lvl4pPr marL="0" algn="l" defTabSz="-114300" rtl="0" eaLnBrk="1" latinLnBrk="0" hangingPunct="1">
        <a:lnSpc>
          <a:spcPct val="100000"/>
        </a:lnSpc>
        <a:spcBef>
          <a:spcPts val="300"/>
        </a:spcBef>
        <a:defRPr sz="800" kern="1200">
          <a:solidFill>
            <a:schemeClr val="tx1"/>
          </a:solidFill>
          <a:latin typeface="+mn-lt"/>
          <a:ea typeface="+mn-ea"/>
          <a:cs typeface="+mn-cs"/>
        </a:defRPr>
      </a:lvl4pPr>
      <a:lvl5pPr marL="0" algn="l" defTabSz="-114300" rtl="0" eaLnBrk="1" latinLnBrk="0" hangingPunct="1">
        <a:lnSpc>
          <a:spcPct val="100000"/>
        </a:lnSpc>
        <a:spcBef>
          <a:spcPts val="300"/>
        </a:spcBef>
        <a:defRPr sz="800" kern="1200">
          <a:solidFill>
            <a:schemeClr val="tx1"/>
          </a:solidFill>
          <a:latin typeface="+mn-lt"/>
          <a:ea typeface="+mn-ea"/>
          <a:cs typeface="+mn-cs"/>
        </a:defRPr>
      </a:lvl5pPr>
      <a:lvl6pPr marL="0" algn="l" defTabSz="-114300" rtl="0" eaLnBrk="1" latinLnBrk="0" hangingPunct="1">
        <a:lnSpc>
          <a:spcPct val="100000"/>
        </a:lnSpc>
        <a:spcBef>
          <a:spcPts val="300"/>
        </a:spcBef>
        <a:defRPr sz="800" kern="1200">
          <a:solidFill>
            <a:schemeClr val="tx1"/>
          </a:solidFill>
          <a:latin typeface="+mn-lt"/>
          <a:ea typeface="+mn-ea"/>
          <a:cs typeface="+mn-cs"/>
        </a:defRPr>
      </a:lvl6pPr>
      <a:lvl7pPr marL="0" algn="l" defTabSz="-114300" rtl="0" eaLnBrk="1" latinLnBrk="0" hangingPunct="1">
        <a:lnSpc>
          <a:spcPct val="100000"/>
        </a:lnSpc>
        <a:spcBef>
          <a:spcPts val="300"/>
        </a:spcBef>
        <a:defRPr sz="800" kern="1200">
          <a:solidFill>
            <a:schemeClr val="tx1"/>
          </a:solidFill>
          <a:latin typeface="+mn-lt"/>
          <a:ea typeface="+mn-ea"/>
          <a:cs typeface="+mn-cs"/>
        </a:defRPr>
      </a:lvl7pPr>
      <a:lvl8pPr marL="0" algn="l" defTabSz="-114300" rtl="0" eaLnBrk="1" latinLnBrk="0" hangingPunct="1">
        <a:lnSpc>
          <a:spcPct val="100000"/>
        </a:lnSpc>
        <a:spcBef>
          <a:spcPts val="300"/>
        </a:spcBef>
        <a:defRPr sz="800" kern="1200">
          <a:solidFill>
            <a:schemeClr val="tx1"/>
          </a:solidFill>
          <a:latin typeface="+mn-lt"/>
          <a:ea typeface="+mn-ea"/>
          <a:cs typeface="+mn-cs"/>
        </a:defRPr>
      </a:lvl8pPr>
      <a:lvl9pPr marL="0" algn="l" defTabSz="-114300" rtl="0" eaLnBrk="1" latinLnBrk="0" hangingPunct="1">
        <a:lnSpc>
          <a:spcPct val="100000"/>
        </a:lnSpc>
        <a:spcBef>
          <a:spcPts val="300"/>
        </a:spcBef>
        <a:defRPr sz="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57" userDrawn="1">
          <p15:clr>
            <a:srgbClr val="C35EA4"/>
          </p15:clr>
        </p15:guide>
        <p15:guide id="2" pos="175" userDrawn="1">
          <p15:clr>
            <a:srgbClr val="C35EA4"/>
          </p15:clr>
        </p15:guide>
        <p15:guide id="3" orient="horz" pos="2849" userDrawn="1">
          <p15:clr>
            <a:srgbClr val="C35E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cue.usc.edu/files/2016/01/Slide1-e1455677608745.jpg"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 Id="rId9" Type="http://schemas.openxmlformats.org/officeDocument/2006/relationships/hyperlink" Target="https://www.sicotests.com/psyarticle.asp?id=39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271D33EE-34B5-4244-BFCE-6F0350E9A0BC}"/>
              </a:ext>
            </a:extLst>
          </p:cNvPr>
          <p:cNvSpPr/>
          <p:nvPr/>
        </p:nvSpPr>
        <p:spPr bwMode="gray">
          <a:xfrm>
            <a:off x="3895344" y="808912"/>
            <a:ext cx="2261747" cy="372200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altLang="en-US" sz="1100" dirty="0">
              <a:solidFill>
                <a:schemeClr val="bg1"/>
              </a:solidFill>
              <a:latin typeface="Calibri" panose="020F0502020204030204" pitchFamily="34" charset="0"/>
              <a:cs typeface="Calibri" panose="020F0502020204030204" pitchFamily="34" charset="0"/>
            </a:endParaRPr>
          </a:p>
          <a:p>
            <a:pPr algn="ctr"/>
            <a:endParaRPr lang="en-US" dirty="0"/>
          </a:p>
        </p:txBody>
      </p:sp>
      <p:sp>
        <p:nvSpPr>
          <p:cNvPr id="6" name="Title 5">
            <a:extLst>
              <a:ext uri="{FF2B5EF4-FFF2-40B4-BE49-F238E27FC236}">
                <a16:creationId xmlns:a16="http://schemas.microsoft.com/office/drawing/2014/main" id="{2B15A5FC-9938-4AE1-8FE4-B1A28C727692}"/>
              </a:ext>
            </a:extLst>
          </p:cNvPr>
          <p:cNvSpPr>
            <a:spLocks noGrp="1"/>
          </p:cNvSpPr>
          <p:nvPr>
            <p:ph type="title"/>
          </p:nvPr>
        </p:nvSpPr>
        <p:spPr/>
        <p:txBody>
          <a:bodyPr/>
          <a:lstStyle/>
          <a:p>
            <a:r>
              <a:rPr lang="en-US" dirty="0"/>
              <a:t>What is “Equity Mindedness”?</a:t>
            </a:r>
          </a:p>
        </p:txBody>
      </p:sp>
      <p:pic>
        <p:nvPicPr>
          <p:cNvPr id="8" name="Picture 2" descr="Slide1">
            <a:hlinkClick r:id="rId3"/>
            <a:extLst>
              <a:ext uri="{FF2B5EF4-FFF2-40B4-BE49-F238E27FC236}">
                <a16:creationId xmlns:a16="http://schemas.microsoft.com/office/drawing/2014/main" id="{D5E39DC8-46F8-4A6A-842D-5B7F82C4A7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454" y="3668699"/>
            <a:ext cx="3185977" cy="1003732"/>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a:extLst>
              <a:ext uri="{FF2B5EF4-FFF2-40B4-BE49-F238E27FC236}">
                <a16:creationId xmlns:a16="http://schemas.microsoft.com/office/drawing/2014/main" id="{3554B677-79F1-477F-9C11-DCD9EF662671}"/>
              </a:ext>
            </a:extLst>
          </p:cNvPr>
          <p:cNvSpPr/>
          <p:nvPr/>
        </p:nvSpPr>
        <p:spPr>
          <a:xfrm>
            <a:off x="243709" y="689375"/>
            <a:ext cx="3551051" cy="3323987"/>
          </a:xfrm>
          <a:prstGeom prst="rect">
            <a:avLst/>
          </a:prstGeom>
        </p:spPr>
        <p:txBody>
          <a:bodyPr wrap="square">
            <a:spAutoFit/>
          </a:bodyPr>
          <a:lstStyle/>
          <a:p>
            <a:pPr lvl="0" defTabSz="914400" eaLnBrk="0" fontAlgn="base" hangingPunct="0">
              <a:spcBef>
                <a:spcPct val="0"/>
              </a:spcBef>
              <a:spcAft>
                <a:spcPct val="0"/>
              </a:spcAft>
            </a:pPr>
            <a:r>
              <a:rPr lang="en-US" altLang="en-US" sz="1000" dirty="0">
                <a:solidFill>
                  <a:srgbClr val="111111"/>
                </a:solidFill>
                <a:latin typeface="Calibri" panose="020F0502020204030204" pitchFamily="34" charset="0"/>
                <a:cs typeface="Calibri" panose="020F0502020204030204" pitchFamily="34" charset="0"/>
              </a:rPr>
              <a:t>The term “Equity-Mindedness” refers to the perspective or mode of thinking exhibited by practitioners who call attention to patterns of inequity in student outcomes. </a:t>
            </a:r>
          </a:p>
          <a:p>
            <a:pPr lvl="0" defTabSz="914400" eaLnBrk="0" fontAlgn="base" hangingPunct="0">
              <a:spcBef>
                <a:spcPct val="0"/>
              </a:spcBef>
              <a:spcAft>
                <a:spcPct val="0"/>
              </a:spcAft>
            </a:pPr>
            <a:endParaRPr lang="en-US" altLang="en-US" sz="1000" dirty="0">
              <a:solidFill>
                <a:srgbClr val="111111"/>
              </a:solidFill>
              <a:latin typeface="Calibri" panose="020F0502020204030204" pitchFamily="34" charset="0"/>
              <a:cs typeface="Calibri" panose="020F0502020204030204" pitchFamily="34" charset="0"/>
            </a:endParaRPr>
          </a:p>
          <a:p>
            <a:pPr lvl="0" defTabSz="914400" eaLnBrk="0" fontAlgn="base" hangingPunct="0">
              <a:spcBef>
                <a:spcPct val="0"/>
              </a:spcBef>
              <a:spcAft>
                <a:spcPct val="0"/>
              </a:spcAft>
            </a:pPr>
            <a:r>
              <a:rPr lang="en-US" altLang="en-US" sz="1000" dirty="0">
                <a:solidFill>
                  <a:srgbClr val="111111"/>
                </a:solidFill>
                <a:latin typeface="Calibri" panose="020F0502020204030204" pitchFamily="34" charset="0"/>
                <a:cs typeface="Calibri" panose="020F0502020204030204" pitchFamily="34" charset="0"/>
              </a:rPr>
              <a:t>These practitioners are willing to take personal and institutional responsibility for the success of their students [staff], and </a:t>
            </a:r>
            <a:r>
              <a:rPr lang="en-US" altLang="en-US" sz="1000" b="1" dirty="0">
                <a:solidFill>
                  <a:srgbClr val="111111"/>
                </a:solidFill>
                <a:latin typeface="Calibri" panose="020F0502020204030204" pitchFamily="34" charset="0"/>
                <a:cs typeface="Calibri" panose="020F0502020204030204" pitchFamily="34" charset="0"/>
              </a:rPr>
              <a:t>critically reassess their own practices. </a:t>
            </a:r>
          </a:p>
          <a:p>
            <a:pPr lvl="0" defTabSz="914400" eaLnBrk="0" fontAlgn="base" hangingPunct="0">
              <a:spcBef>
                <a:spcPct val="0"/>
              </a:spcBef>
              <a:spcAft>
                <a:spcPct val="0"/>
              </a:spcAft>
            </a:pPr>
            <a:endParaRPr lang="en-US" altLang="en-US" sz="1000" dirty="0">
              <a:solidFill>
                <a:srgbClr val="111111"/>
              </a:solidFill>
              <a:latin typeface="Calibri" panose="020F0502020204030204" pitchFamily="34" charset="0"/>
              <a:cs typeface="Calibri" panose="020F0502020204030204" pitchFamily="34" charset="0"/>
            </a:endParaRPr>
          </a:p>
          <a:p>
            <a:pPr lvl="0" defTabSz="914400" eaLnBrk="0" fontAlgn="base" hangingPunct="0">
              <a:spcBef>
                <a:spcPct val="0"/>
              </a:spcBef>
              <a:spcAft>
                <a:spcPct val="0"/>
              </a:spcAft>
            </a:pPr>
            <a:r>
              <a:rPr lang="en-US" altLang="en-US" sz="1000" dirty="0">
                <a:solidFill>
                  <a:srgbClr val="111111"/>
                </a:solidFill>
                <a:latin typeface="Calibri" panose="020F0502020204030204" pitchFamily="34" charset="0"/>
                <a:cs typeface="Calibri" panose="020F0502020204030204" pitchFamily="34" charset="0"/>
              </a:rPr>
              <a:t>It also requires that practitioners are </a:t>
            </a:r>
            <a:r>
              <a:rPr lang="en-US" altLang="en-US" sz="1000" b="1" dirty="0">
                <a:solidFill>
                  <a:srgbClr val="111111"/>
                </a:solidFill>
                <a:latin typeface="Calibri" panose="020F0502020204030204" pitchFamily="34" charset="0"/>
                <a:cs typeface="Calibri" panose="020F0502020204030204" pitchFamily="34" charset="0"/>
              </a:rPr>
              <a:t>race-conscious and aware of the social and historical context of exclusionary practices in American Higher Education.</a:t>
            </a:r>
          </a:p>
          <a:p>
            <a:pPr lvl="0" defTabSz="914400" eaLnBrk="0" fontAlgn="base" hangingPunct="0">
              <a:spcBef>
                <a:spcPct val="0"/>
              </a:spcBef>
              <a:spcAft>
                <a:spcPct val="0"/>
              </a:spcAft>
            </a:pPr>
            <a:endParaRPr lang="en-US" altLang="en-US" sz="1000" b="1" dirty="0">
              <a:solidFill>
                <a:srgbClr val="111111"/>
              </a:solidFill>
              <a:latin typeface="Calibri" panose="020F0502020204030204" pitchFamily="34" charset="0"/>
              <a:cs typeface="Calibri" panose="020F0502020204030204" pitchFamily="34" charset="0"/>
            </a:endParaRPr>
          </a:p>
          <a:p>
            <a:r>
              <a:rPr lang="en-US" altLang="en-US" sz="1000" dirty="0">
                <a:solidFill>
                  <a:srgbClr val="111111"/>
                </a:solidFill>
                <a:latin typeface="Calibri" panose="020F0502020204030204" pitchFamily="34" charset="0"/>
                <a:cs typeface="Calibri" panose="020F0502020204030204" pitchFamily="34" charset="0"/>
              </a:rPr>
              <a:t>In order to understand and become “Equity-Minded”, it warrants that various practitioners (faculty, administration, staff, etc.) </a:t>
            </a:r>
            <a:r>
              <a:rPr lang="en-US" altLang="en-US" sz="1000" b="1" dirty="0">
                <a:solidFill>
                  <a:srgbClr val="111111"/>
                </a:solidFill>
                <a:latin typeface="Calibri" panose="020F0502020204030204" pitchFamily="34" charset="0"/>
                <a:cs typeface="Calibri" panose="020F0502020204030204" pitchFamily="34" charset="0"/>
              </a:rPr>
              <a:t>assess and acknowledge that their practices may not be working. </a:t>
            </a:r>
          </a:p>
          <a:p>
            <a:endParaRPr lang="en-US" altLang="en-US" sz="1000" b="1" dirty="0">
              <a:solidFill>
                <a:srgbClr val="111111"/>
              </a:solidFill>
              <a:latin typeface="Calibri" panose="020F0502020204030204" pitchFamily="34" charset="0"/>
              <a:cs typeface="Calibri" panose="020F0502020204030204" pitchFamily="34" charset="0"/>
            </a:endParaRPr>
          </a:p>
          <a:p>
            <a:r>
              <a:rPr lang="en-US" altLang="en-US" sz="1000" dirty="0">
                <a:solidFill>
                  <a:srgbClr val="111111"/>
                </a:solidFill>
                <a:latin typeface="Calibri" panose="020F0502020204030204" pitchFamily="34" charset="0"/>
                <a:cs typeface="Calibri" panose="020F0502020204030204" pitchFamily="34" charset="0"/>
              </a:rPr>
              <a:t>It takes </a:t>
            </a:r>
            <a:r>
              <a:rPr lang="en-US" altLang="en-US" sz="1000" b="1" dirty="0">
                <a:solidFill>
                  <a:srgbClr val="111111"/>
                </a:solidFill>
                <a:latin typeface="Calibri" panose="020F0502020204030204" pitchFamily="34" charset="0"/>
                <a:cs typeface="Calibri" panose="020F0502020204030204" pitchFamily="34" charset="0"/>
              </a:rPr>
              <a:t>understanding inequities as a dysfunction of the various structures, policies, and practices that they can control. </a:t>
            </a:r>
          </a:p>
          <a:p>
            <a:pPr lvl="0" defTabSz="914400" eaLnBrk="0" fontAlgn="base" hangingPunct="0">
              <a:spcBef>
                <a:spcPct val="0"/>
              </a:spcBef>
              <a:spcAft>
                <a:spcPct val="0"/>
              </a:spcAft>
            </a:pPr>
            <a:endParaRPr lang="en-US" altLang="en-US" sz="1000" b="1" dirty="0">
              <a:solidFill>
                <a:srgbClr val="111111"/>
              </a:solidFill>
              <a:latin typeface="Calibri" panose="020F0502020204030204" pitchFamily="34" charset="0"/>
              <a:cs typeface="Calibri" panose="020F0502020204030204" pitchFamily="34" charset="0"/>
            </a:endParaRPr>
          </a:p>
          <a:p>
            <a:pPr lvl="0" defTabSz="914400" eaLnBrk="0" fontAlgn="base" hangingPunct="0">
              <a:spcBef>
                <a:spcPct val="0"/>
              </a:spcBef>
              <a:spcAft>
                <a:spcPct val="0"/>
              </a:spcAft>
            </a:pPr>
            <a:r>
              <a:rPr lang="en-US" altLang="en-US" sz="1000" dirty="0">
                <a:solidFill>
                  <a:srgbClr val="990000"/>
                </a:solidFill>
                <a:latin typeface="Calibri" panose="020F0502020204030204" pitchFamily="34" charset="0"/>
                <a:cs typeface="Calibri" panose="020F0502020204030204" pitchFamily="34" charset="0"/>
              </a:rPr>
              <a:t> </a:t>
            </a:r>
            <a:endParaRPr lang="en-US" sz="1000" dirty="0">
              <a:latin typeface="Calibri" panose="020F0502020204030204" pitchFamily="34" charset="0"/>
              <a:cs typeface="Calibri" panose="020F0502020204030204" pitchFamily="34" charset="0"/>
            </a:endParaRPr>
          </a:p>
        </p:txBody>
      </p:sp>
      <p:sp>
        <p:nvSpPr>
          <p:cNvPr id="12" name="Rectangle 11">
            <a:extLst>
              <a:ext uri="{FF2B5EF4-FFF2-40B4-BE49-F238E27FC236}">
                <a16:creationId xmlns:a16="http://schemas.microsoft.com/office/drawing/2014/main" id="{2D61635B-A516-44DE-86D8-E27AD6F318FC}"/>
              </a:ext>
            </a:extLst>
          </p:cNvPr>
          <p:cNvSpPr/>
          <p:nvPr/>
        </p:nvSpPr>
        <p:spPr>
          <a:xfrm>
            <a:off x="4065511" y="2656332"/>
            <a:ext cx="1966038" cy="1569660"/>
          </a:xfrm>
          <a:prstGeom prst="rect">
            <a:avLst/>
          </a:prstGeom>
        </p:spPr>
        <p:txBody>
          <a:bodyPr wrap="square">
            <a:spAutoFit/>
          </a:bodyPr>
          <a:lstStyle/>
          <a:p>
            <a:r>
              <a:rPr lang="en-US" altLang="en-US" sz="1200" dirty="0">
                <a:solidFill>
                  <a:schemeClr val="bg1"/>
                </a:solidFill>
                <a:latin typeface="Calibri" panose="020F0502020204030204" pitchFamily="34" charset="0"/>
                <a:cs typeface="Calibri" panose="020F0502020204030204" pitchFamily="34" charset="0"/>
              </a:rPr>
              <a:t>Part of taking on this framework is that institutions and practitioners </a:t>
            </a:r>
            <a:r>
              <a:rPr lang="en-US" altLang="en-US" sz="1200" b="1" dirty="0">
                <a:solidFill>
                  <a:schemeClr val="bg1"/>
                </a:solidFill>
                <a:latin typeface="Calibri" panose="020F0502020204030204" pitchFamily="34" charset="0"/>
                <a:cs typeface="Calibri" panose="020F0502020204030204" pitchFamily="34" charset="0"/>
              </a:rPr>
              <a:t>become accountable for the success of their students [staff] and see racial gaps as their personal and institutional responsibility.</a:t>
            </a:r>
            <a:endParaRPr lang="en-US" sz="1200" b="1" dirty="0">
              <a:solidFill>
                <a:schemeClr val="bg1"/>
              </a:solidFill>
              <a:latin typeface="Calibri" panose="020F0502020204030204" pitchFamily="34" charset="0"/>
              <a:cs typeface="Calibri" panose="020F0502020204030204" pitchFamily="34" charset="0"/>
            </a:endParaRPr>
          </a:p>
        </p:txBody>
      </p:sp>
      <p:sp>
        <p:nvSpPr>
          <p:cNvPr id="14" name="Rectangle 13">
            <a:extLst>
              <a:ext uri="{FF2B5EF4-FFF2-40B4-BE49-F238E27FC236}">
                <a16:creationId xmlns:a16="http://schemas.microsoft.com/office/drawing/2014/main" id="{968C8087-0032-4A01-A3FF-01BD52594952}"/>
              </a:ext>
            </a:extLst>
          </p:cNvPr>
          <p:cNvSpPr/>
          <p:nvPr/>
        </p:nvSpPr>
        <p:spPr>
          <a:xfrm>
            <a:off x="4065511" y="1002722"/>
            <a:ext cx="1966038" cy="1384995"/>
          </a:xfrm>
          <a:prstGeom prst="rect">
            <a:avLst/>
          </a:prstGeom>
        </p:spPr>
        <p:txBody>
          <a:bodyPr wrap="square">
            <a:spAutoFit/>
          </a:bodyPr>
          <a:lstStyle/>
          <a:p>
            <a:r>
              <a:rPr lang="en-US" altLang="en-US" sz="1200" dirty="0">
                <a:solidFill>
                  <a:schemeClr val="bg1"/>
                </a:solidFill>
                <a:latin typeface="Calibri" panose="020F0502020204030204" pitchFamily="34" charset="0"/>
                <a:cs typeface="Calibri" panose="020F0502020204030204" pitchFamily="34" charset="0"/>
              </a:rPr>
              <a:t>“Equity-Minded” practitioners </a:t>
            </a:r>
            <a:r>
              <a:rPr lang="en-US" altLang="en-US" sz="1200" b="1" dirty="0">
                <a:solidFill>
                  <a:schemeClr val="bg1"/>
                </a:solidFill>
                <a:latin typeface="Calibri" panose="020F0502020204030204" pitchFamily="34" charset="0"/>
                <a:cs typeface="Calibri" panose="020F0502020204030204" pitchFamily="34" charset="0"/>
              </a:rPr>
              <a:t>question their own assumptions, recognize stereotypes that harm student success, and continually reassess their practices to create change. </a:t>
            </a:r>
          </a:p>
        </p:txBody>
      </p:sp>
    </p:spTree>
    <p:extLst>
      <p:ext uri="{BB962C8B-B14F-4D97-AF65-F5344CB8AC3E}">
        <p14:creationId xmlns:p14="http://schemas.microsoft.com/office/powerpoint/2010/main" val="3016313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3956F2C-076E-4ECD-8ED4-23265F7D608F}"/>
              </a:ext>
            </a:extLst>
          </p:cNvPr>
          <p:cNvSpPr>
            <a:spLocks noGrp="1"/>
          </p:cNvSpPr>
          <p:nvPr>
            <p:ph type="body" sz="quarter" idx="11"/>
          </p:nvPr>
        </p:nvSpPr>
        <p:spPr/>
        <p:txBody>
          <a:bodyPr/>
          <a:lstStyle/>
          <a:p>
            <a:r>
              <a:rPr lang="en-US" dirty="0"/>
              <a:t>Be Mindful of the Psychological Effects of Identity Threat on Students</a:t>
            </a:r>
          </a:p>
        </p:txBody>
      </p:sp>
      <p:sp>
        <p:nvSpPr>
          <p:cNvPr id="4" name="Text Placeholder 3">
            <a:extLst>
              <a:ext uri="{FF2B5EF4-FFF2-40B4-BE49-F238E27FC236}">
                <a16:creationId xmlns:a16="http://schemas.microsoft.com/office/drawing/2014/main" id="{8F4E75FF-6FA6-452E-B52C-F1504867C205}"/>
              </a:ext>
            </a:extLst>
          </p:cNvPr>
          <p:cNvSpPr>
            <a:spLocks noGrp="1"/>
          </p:cNvSpPr>
          <p:nvPr>
            <p:ph type="body" sz="quarter" idx="12"/>
          </p:nvPr>
        </p:nvSpPr>
        <p:spPr/>
        <p:txBody>
          <a:bodyPr/>
          <a:lstStyle/>
          <a:p>
            <a:r>
              <a:rPr lang="en-US" dirty="0"/>
              <a:t>Using Student Data Ethically</a:t>
            </a:r>
          </a:p>
        </p:txBody>
      </p:sp>
      <p:sp>
        <p:nvSpPr>
          <p:cNvPr id="9" name="TextBox 8">
            <a:extLst>
              <a:ext uri="{FF2B5EF4-FFF2-40B4-BE49-F238E27FC236}">
                <a16:creationId xmlns:a16="http://schemas.microsoft.com/office/drawing/2014/main" id="{07F99D4C-AAEA-4A2D-A4B4-43ACAA573080}"/>
              </a:ext>
            </a:extLst>
          </p:cNvPr>
          <p:cNvSpPr txBox="1"/>
          <p:nvPr/>
        </p:nvSpPr>
        <p:spPr>
          <a:xfrm>
            <a:off x="277813" y="1591511"/>
            <a:ext cx="5845175" cy="615553"/>
          </a:xfrm>
          <a:prstGeom prst="rect">
            <a:avLst/>
          </a:prstGeom>
          <a:noFill/>
        </p:spPr>
        <p:txBody>
          <a:bodyPr wrap="square" lIns="0" tIns="0" rIns="0" bIns="0" numCol="3" spcCol="182880" rtlCol="0">
            <a:spAutoFit/>
          </a:bodyPr>
          <a:lstStyle/>
          <a:p>
            <a:pPr algn="ctr">
              <a:spcBef>
                <a:spcPts val="1200"/>
              </a:spcBef>
            </a:pPr>
            <a:r>
              <a:rPr lang="en-US" sz="1000" dirty="0"/>
              <a:t>Use a lens of intersectionality</a:t>
            </a:r>
          </a:p>
          <a:p>
            <a:pPr algn="ctr">
              <a:spcBef>
                <a:spcPts val="1200"/>
              </a:spcBef>
            </a:pPr>
            <a:endParaRPr lang="en-US" sz="1000" dirty="0"/>
          </a:p>
          <a:p>
            <a:pPr algn="ctr">
              <a:spcBef>
                <a:spcPts val="1200"/>
              </a:spcBef>
            </a:pPr>
            <a:r>
              <a:rPr lang="en-US" sz="1000" dirty="0"/>
              <a:t>Understand systemic barriers of underserved populations</a:t>
            </a:r>
          </a:p>
          <a:p>
            <a:pPr algn="ctr">
              <a:spcBef>
                <a:spcPts val="1200"/>
              </a:spcBef>
            </a:pPr>
            <a:r>
              <a:rPr lang="en-US" sz="1000" dirty="0"/>
              <a:t>Try to gather data that allows you to paint holistic picture of student (financial, academic, engagement)</a:t>
            </a:r>
          </a:p>
        </p:txBody>
      </p:sp>
      <p:sp>
        <p:nvSpPr>
          <p:cNvPr id="10" name="Rectangle 9">
            <a:extLst>
              <a:ext uri="{FF2B5EF4-FFF2-40B4-BE49-F238E27FC236}">
                <a16:creationId xmlns:a16="http://schemas.microsoft.com/office/drawing/2014/main" id="{0B8F59C0-5160-41B3-AC31-C806B1A56B74}"/>
              </a:ext>
            </a:extLst>
          </p:cNvPr>
          <p:cNvSpPr/>
          <p:nvPr/>
        </p:nvSpPr>
        <p:spPr bwMode="gray">
          <a:xfrm>
            <a:off x="0" y="3878485"/>
            <a:ext cx="6400800" cy="70554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TextBox 10">
            <a:extLst>
              <a:ext uri="{FF2B5EF4-FFF2-40B4-BE49-F238E27FC236}">
                <a16:creationId xmlns:a16="http://schemas.microsoft.com/office/drawing/2014/main" id="{9755E520-D4A7-4415-BFDF-B54A41FDD90B}"/>
              </a:ext>
            </a:extLst>
          </p:cNvPr>
          <p:cNvSpPr txBox="1"/>
          <p:nvPr/>
        </p:nvSpPr>
        <p:spPr>
          <a:xfrm>
            <a:off x="90616" y="3965798"/>
            <a:ext cx="6310182" cy="538609"/>
          </a:xfrm>
          <a:prstGeom prst="rect">
            <a:avLst/>
          </a:prstGeom>
          <a:noFill/>
        </p:spPr>
        <p:txBody>
          <a:bodyPr wrap="square" lIns="0" tIns="0" rIns="0" bIns="0" rtlCol="0">
            <a:spAutoFit/>
          </a:bodyPr>
          <a:lstStyle/>
          <a:p>
            <a:pPr lvl="0" defTabSz="640080">
              <a:spcBef>
                <a:spcPts val="300"/>
              </a:spcBef>
            </a:pPr>
            <a:r>
              <a:rPr lang="en-US" sz="800" b="1" dirty="0"/>
              <a:t>Identity Threat</a:t>
            </a:r>
          </a:p>
          <a:p>
            <a:pPr algn="l"/>
            <a:r>
              <a:rPr lang="en-US" sz="900" b="0" i="0" dirty="0">
                <a:solidFill>
                  <a:schemeClr val="accent2">
                    <a:lumMod val="50000"/>
                  </a:schemeClr>
                </a:solidFill>
                <a:effectLst/>
              </a:rPr>
              <a:t>Social identity threat represents instances in which individuals feel the collectives to which they belong have been evaluated negatively. Individuals experience a sense of threat, manifesting as negative emotions or reinforcing behaviors that align with group norms (see Walton &amp; Cohen, 2007).</a:t>
            </a:r>
            <a:endParaRPr lang="en-US" sz="900" u="sng" dirty="0">
              <a:solidFill>
                <a:schemeClr val="accent2">
                  <a:lumMod val="50000"/>
                </a:schemeClr>
              </a:solidFill>
            </a:endParaRPr>
          </a:p>
        </p:txBody>
      </p:sp>
      <p:sp>
        <p:nvSpPr>
          <p:cNvPr id="12" name="TextBox 11">
            <a:extLst>
              <a:ext uri="{FF2B5EF4-FFF2-40B4-BE49-F238E27FC236}">
                <a16:creationId xmlns:a16="http://schemas.microsoft.com/office/drawing/2014/main" id="{CA932553-1B9A-43D5-A92C-87FAFD83C4DC}"/>
              </a:ext>
            </a:extLst>
          </p:cNvPr>
          <p:cNvSpPr txBox="1"/>
          <p:nvPr/>
        </p:nvSpPr>
        <p:spPr>
          <a:xfrm>
            <a:off x="277813" y="3142331"/>
            <a:ext cx="5845175" cy="461665"/>
          </a:xfrm>
          <a:prstGeom prst="rect">
            <a:avLst/>
          </a:prstGeom>
          <a:noFill/>
        </p:spPr>
        <p:txBody>
          <a:bodyPr wrap="square" lIns="0" tIns="0" rIns="0" bIns="0" numCol="3" spcCol="182880" rtlCol="0">
            <a:spAutoFit/>
          </a:bodyPr>
          <a:lstStyle/>
          <a:p>
            <a:pPr algn="ctr">
              <a:spcBef>
                <a:spcPts val="1200"/>
              </a:spcBef>
            </a:pPr>
            <a:r>
              <a:rPr lang="en-US" sz="1000" dirty="0"/>
              <a:t>Acknowledge your bias!</a:t>
            </a:r>
          </a:p>
          <a:p>
            <a:pPr algn="ctr">
              <a:spcBef>
                <a:spcPts val="1200"/>
              </a:spcBef>
            </a:pPr>
            <a:endParaRPr lang="en-US" sz="1000" dirty="0"/>
          </a:p>
          <a:p>
            <a:pPr algn="ctr">
              <a:spcBef>
                <a:spcPts val="1200"/>
              </a:spcBef>
            </a:pPr>
            <a:r>
              <a:rPr lang="en-US" sz="1000" dirty="0"/>
              <a:t>Be mindful of language used to describe populations</a:t>
            </a:r>
          </a:p>
          <a:p>
            <a:pPr algn="ctr">
              <a:spcBef>
                <a:spcPts val="1200"/>
              </a:spcBef>
            </a:pPr>
            <a:r>
              <a:rPr lang="en-US" sz="1000" dirty="0"/>
              <a:t>Use empathy with disenfranchised populations</a:t>
            </a:r>
          </a:p>
        </p:txBody>
      </p:sp>
      <p:pic>
        <p:nvPicPr>
          <p:cNvPr id="18" name="Picture 17">
            <a:extLst>
              <a:ext uri="{FF2B5EF4-FFF2-40B4-BE49-F238E27FC236}">
                <a16:creationId xmlns:a16="http://schemas.microsoft.com/office/drawing/2014/main" id="{EE37EAC7-9082-46DE-956D-D12CE5D0F055}"/>
              </a:ext>
            </a:extLst>
          </p:cNvPr>
          <p:cNvPicPr>
            <a:picLocks noChangeAspect="1"/>
          </p:cNvPicPr>
          <p:nvPr/>
        </p:nvPicPr>
        <p:blipFill>
          <a:blip r:embed="rId3"/>
          <a:stretch>
            <a:fillRect/>
          </a:stretch>
        </p:blipFill>
        <p:spPr>
          <a:xfrm>
            <a:off x="5012305" y="1158802"/>
            <a:ext cx="354217" cy="354217"/>
          </a:xfrm>
          <a:prstGeom prst="rect">
            <a:avLst/>
          </a:prstGeom>
        </p:spPr>
      </p:pic>
      <p:pic>
        <p:nvPicPr>
          <p:cNvPr id="20" name="Picture 19">
            <a:extLst>
              <a:ext uri="{FF2B5EF4-FFF2-40B4-BE49-F238E27FC236}">
                <a16:creationId xmlns:a16="http://schemas.microsoft.com/office/drawing/2014/main" id="{5B154C39-E845-432B-AB80-3AF37766CF00}"/>
              </a:ext>
            </a:extLst>
          </p:cNvPr>
          <p:cNvPicPr>
            <a:picLocks noChangeAspect="1"/>
          </p:cNvPicPr>
          <p:nvPr/>
        </p:nvPicPr>
        <p:blipFill>
          <a:blip r:embed="rId4"/>
          <a:stretch>
            <a:fillRect/>
          </a:stretch>
        </p:blipFill>
        <p:spPr>
          <a:xfrm>
            <a:off x="2974817" y="1112193"/>
            <a:ext cx="466076" cy="400826"/>
          </a:xfrm>
          <a:prstGeom prst="rect">
            <a:avLst/>
          </a:prstGeom>
        </p:spPr>
      </p:pic>
      <p:pic>
        <p:nvPicPr>
          <p:cNvPr id="22" name="Picture 21">
            <a:extLst>
              <a:ext uri="{FF2B5EF4-FFF2-40B4-BE49-F238E27FC236}">
                <a16:creationId xmlns:a16="http://schemas.microsoft.com/office/drawing/2014/main" id="{CEDF90F9-C60C-43E3-A08D-96A2F7C06613}"/>
              </a:ext>
            </a:extLst>
          </p:cNvPr>
          <p:cNvPicPr>
            <a:picLocks noChangeAspect="1"/>
          </p:cNvPicPr>
          <p:nvPr/>
        </p:nvPicPr>
        <p:blipFill>
          <a:blip r:embed="rId5"/>
          <a:stretch>
            <a:fillRect/>
          </a:stretch>
        </p:blipFill>
        <p:spPr>
          <a:xfrm>
            <a:off x="4956375" y="2636769"/>
            <a:ext cx="466076" cy="433451"/>
          </a:xfrm>
          <a:prstGeom prst="rect">
            <a:avLst/>
          </a:prstGeom>
        </p:spPr>
      </p:pic>
      <p:pic>
        <p:nvPicPr>
          <p:cNvPr id="24" name="Picture 23">
            <a:extLst>
              <a:ext uri="{FF2B5EF4-FFF2-40B4-BE49-F238E27FC236}">
                <a16:creationId xmlns:a16="http://schemas.microsoft.com/office/drawing/2014/main" id="{8AF360A8-51FD-45CA-ABFB-49D008AFD679}"/>
              </a:ext>
            </a:extLst>
          </p:cNvPr>
          <p:cNvPicPr>
            <a:picLocks noChangeAspect="1"/>
          </p:cNvPicPr>
          <p:nvPr/>
        </p:nvPicPr>
        <p:blipFill>
          <a:blip r:embed="rId6"/>
          <a:stretch>
            <a:fillRect/>
          </a:stretch>
        </p:blipFill>
        <p:spPr>
          <a:xfrm>
            <a:off x="3004648" y="2604144"/>
            <a:ext cx="391504" cy="466076"/>
          </a:xfrm>
          <a:prstGeom prst="rect">
            <a:avLst/>
          </a:prstGeom>
        </p:spPr>
      </p:pic>
      <p:pic>
        <p:nvPicPr>
          <p:cNvPr id="26" name="Picture 25">
            <a:extLst>
              <a:ext uri="{FF2B5EF4-FFF2-40B4-BE49-F238E27FC236}">
                <a16:creationId xmlns:a16="http://schemas.microsoft.com/office/drawing/2014/main" id="{BB819095-56A4-4D87-8342-6B9672385CA7}"/>
              </a:ext>
            </a:extLst>
          </p:cNvPr>
          <p:cNvPicPr>
            <a:picLocks noChangeAspect="1"/>
          </p:cNvPicPr>
          <p:nvPr/>
        </p:nvPicPr>
        <p:blipFill>
          <a:blip r:embed="rId7"/>
          <a:stretch>
            <a:fillRect/>
          </a:stretch>
        </p:blipFill>
        <p:spPr>
          <a:xfrm>
            <a:off x="1044526" y="2604145"/>
            <a:ext cx="257895" cy="466075"/>
          </a:xfrm>
          <a:prstGeom prst="rect">
            <a:avLst/>
          </a:prstGeom>
        </p:spPr>
      </p:pic>
      <p:pic>
        <p:nvPicPr>
          <p:cNvPr id="28" name="Picture 27">
            <a:extLst>
              <a:ext uri="{FF2B5EF4-FFF2-40B4-BE49-F238E27FC236}">
                <a16:creationId xmlns:a16="http://schemas.microsoft.com/office/drawing/2014/main" id="{FCCDBCC5-98E7-4377-91E1-CD78E2FCAD79}"/>
              </a:ext>
            </a:extLst>
          </p:cNvPr>
          <p:cNvPicPr>
            <a:picLocks noChangeAspect="1"/>
          </p:cNvPicPr>
          <p:nvPr/>
        </p:nvPicPr>
        <p:blipFill>
          <a:blip r:embed="rId8"/>
          <a:stretch>
            <a:fillRect/>
          </a:stretch>
        </p:blipFill>
        <p:spPr>
          <a:xfrm>
            <a:off x="943543" y="1046943"/>
            <a:ext cx="459862" cy="466076"/>
          </a:xfrm>
          <a:prstGeom prst="rect">
            <a:avLst/>
          </a:prstGeom>
        </p:spPr>
      </p:pic>
      <p:sp>
        <p:nvSpPr>
          <p:cNvPr id="5" name="TextBox 4">
            <a:extLst>
              <a:ext uri="{FF2B5EF4-FFF2-40B4-BE49-F238E27FC236}">
                <a16:creationId xmlns:a16="http://schemas.microsoft.com/office/drawing/2014/main" id="{ED194350-C96D-4D4D-8081-8965E038955A}"/>
              </a:ext>
            </a:extLst>
          </p:cNvPr>
          <p:cNvSpPr txBox="1"/>
          <p:nvPr/>
        </p:nvSpPr>
        <p:spPr>
          <a:xfrm>
            <a:off x="4456671" y="4655622"/>
            <a:ext cx="2388971" cy="279564"/>
          </a:xfrm>
          <a:prstGeom prst="rect">
            <a:avLst/>
          </a:prstGeom>
          <a:noFill/>
        </p:spPr>
        <p:txBody>
          <a:bodyPr wrap="square" lIns="0" tIns="0" rIns="0" bIns="0" rtlCol="0">
            <a:spAutoFit/>
          </a:bodyPr>
          <a:lstStyle/>
          <a:p>
            <a:pPr>
              <a:spcBef>
                <a:spcPts val="500"/>
              </a:spcBef>
            </a:pPr>
            <a:r>
              <a:rPr lang="en-US" sz="500" dirty="0"/>
              <a:t>Source: </a:t>
            </a:r>
            <a:r>
              <a:rPr lang="en-US" sz="500" dirty="0">
                <a:hlinkClick r:id="rId9"/>
              </a:rPr>
              <a:t>https://www.sicotests.com/psyarticle.asp?id=391</a:t>
            </a:r>
            <a:endParaRPr lang="en-US" sz="500" dirty="0"/>
          </a:p>
          <a:p>
            <a:pPr>
              <a:spcBef>
                <a:spcPts val="500"/>
              </a:spcBef>
            </a:pPr>
            <a:endParaRPr lang="en-US" sz="900" dirty="0"/>
          </a:p>
        </p:txBody>
      </p:sp>
    </p:spTree>
    <p:extLst>
      <p:ext uri="{BB962C8B-B14F-4D97-AF65-F5344CB8AC3E}">
        <p14:creationId xmlns:p14="http://schemas.microsoft.com/office/powerpoint/2010/main" val="36609973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OFFICE THEME" val="Yb3LAX9a"/>
  <p:tag name="ARTICULATE_DESIGN_ID_EAB1 ON-SCREEN MASTER" val="WodUfpOz"/>
  <p:tag name="ARTICULATE_SLIDE_THUMBNAIL_REFRESH" val="1"/>
  <p:tag name="ARTICULATE_DESIGN_ID_EAB1 ON-SCREEN" val="OJDy01kg"/>
  <p:tag name="ARTICULATE_DESIGN_ID_EAB GLOBAL, INC. THEME" val="EgU1CIIs"/>
  <p:tag name="ARTICULATE_DESIGN_ID_EAB1 4X3 ON-SCREEN" val="Lynb0GK1"/>
  <p:tag name="ARTICULATE_SLIDE_COUNT" val="7"/>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EAB1 4x3 On-screen">
  <a:themeElements>
    <a:clrScheme name="EAB Color Palette (2017)">
      <a:dk1>
        <a:srgbClr val="333E48"/>
      </a:dk1>
      <a:lt1>
        <a:srgbClr val="FFFFFF"/>
      </a:lt1>
      <a:dk2>
        <a:srgbClr val="F28B00"/>
      </a:dk2>
      <a:lt2>
        <a:srgbClr val="D6D8DA"/>
      </a:lt2>
      <a:accent1>
        <a:srgbClr val="C4C7CA"/>
      </a:accent1>
      <a:accent2>
        <a:srgbClr val="A0A4A9"/>
      </a:accent2>
      <a:accent3>
        <a:srgbClr val="666E76"/>
      </a:accent3>
      <a:accent4>
        <a:srgbClr val="333E48"/>
      </a:accent4>
      <a:accent5>
        <a:srgbClr val="004A88"/>
      </a:accent5>
      <a:accent6>
        <a:srgbClr val="0070CD"/>
      </a:accent6>
      <a:hlink>
        <a:srgbClr val="0070CD"/>
      </a:hlink>
      <a:folHlink>
        <a:srgbClr val="A0A4A9"/>
      </a:folHlink>
    </a:clrScheme>
    <a:fontScheme name="EAB Theme Font">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chemeClr val="accent3"/>
        </a:solidFill>
        <a:ln>
          <a:solidFill>
            <a:schemeClr val="accent3"/>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spcBef>
            <a:spcPts val="500"/>
          </a:spcBef>
          <a:defRPr sz="900" dirty="0" err="1" smtClean="0"/>
        </a:defPPr>
      </a:lstStyle>
    </a:txDef>
  </a:objectDefaults>
  <a:extraClrSchemeLst/>
  <a:custClrLst>
    <a:custClr name="Dark Background">
      <a:srgbClr val="003D70"/>
    </a:custClr>
    <a:custClr name="Red">
      <a:srgbClr val="CF102D"/>
    </a:custClr>
    <a:custClr name="Yellow">
      <a:srgbClr val="F6D900"/>
    </a:custClr>
    <a:custClr name="Green">
      <a:srgbClr val="7FCB3B"/>
    </a:custClr>
    <a:custClr name="Purple">
      <a:srgbClr val="8B4BB3"/>
    </a:custClr>
    <a:custClr name="Light Blue">
      <a:srgbClr val="23B1F1"/>
    </a:custClr>
    <a:custClr name="Teal">
      <a:srgbClr val="35BDCB"/>
    </a:custClr>
    <a:custClr name="Not Used">
      <a:srgbClr val="FFFFFF"/>
    </a:custClr>
    <a:custClr name="Not Used">
      <a:srgbClr val="FFFFFF"/>
    </a:custClr>
    <a:custClr name="Not Used">
      <a:srgbClr val="FFFFFF"/>
    </a:custClr>
    <a:custClr name="Not Used">
      <a:srgbClr val="FFFFFF"/>
    </a:custClr>
    <a:custClr name="Red Tint">
      <a:srgbClr val="F47A74"/>
    </a:custClr>
    <a:custClr name="Yellow Tint">
      <a:srgbClr val="FFEE6D"/>
    </a:custClr>
    <a:custClr name="Green Tint">
      <a:srgbClr val="B0DF85"/>
    </a:custClr>
    <a:custClr name="Purple Tint">
      <a:srgbClr val="BD98D4"/>
    </a:custClr>
    <a:custClr name="Light Blue Tint">
      <a:srgbClr val="92D8F8"/>
    </a:custClr>
    <a:custClr name="Teal Tint">
      <a:srgbClr val="91DBE3"/>
    </a:custClr>
    <a:custClr name="Not Used">
      <a:srgbClr val="FFFFFF"/>
    </a:custClr>
    <a:custClr name="Not Used">
      <a:srgbClr val="FFFFFF"/>
    </a:custClr>
    <a:custClr name="Not Used">
      <a:srgbClr val="FFFFFF"/>
    </a:custClr>
  </a:custClrLst>
  <a:extLst>
    <a:ext uri="{05A4C25C-085E-4340-85A3-A5531E510DB2}">
      <thm15:themeFamily xmlns:thm15="http://schemas.microsoft.com/office/thememl/2012/main" name="EAB1 4x3 On-screen 060518" id="{B2175547-2F38-49A9-8E95-91218485657F}" vid="{A05A96FA-2B0C-4B3B-9A7D-C8683E68D6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EAB1 4x3 On-screen 060518</Template>
  <TotalTime>0</TotalTime>
  <Words>824</Words>
  <Application>Microsoft Office PowerPoint</Application>
  <PresentationFormat>Custom</PresentationFormat>
  <Paragraphs>42</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Rockwell</vt:lpstr>
      <vt:lpstr>Verdana</vt:lpstr>
      <vt:lpstr>EAB1 4x3 On-screen</vt:lpstr>
      <vt:lpstr>What is “Equity Mindedness”?</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lastModifiedBy/>
  <cp:revision>1</cp:revision>
  <dcterms:created xsi:type="dcterms:W3CDTF">2018-06-25T17:41:48Z</dcterms:created>
  <dcterms:modified xsi:type="dcterms:W3CDTF">2020-09-23T21:16:54Z</dcterms:modified>
  <cp:category/>
</cp:coreProperties>
</file>