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 id="2147483657" r:id="rId2"/>
  </p:sldMasterIdLst>
  <p:notesMasterIdLst>
    <p:notesMasterId r:id="rId30"/>
  </p:notesMasterIdLst>
  <p:handoutMasterIdLst>
    <p:handoutMasterId r:id="rId31"/>
  </p:handout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Lst>
  <p:sldSz cx="6858000" cy="5143500"/>
  <p:notesSz cx="6858000" cy="9144000"/>
  <p:embeddedFontLst>
    <p:embeddedFont>
      <p:font typeface="Calibri" panose="020F0502020204030204" pitchFamily="34" charset="0"/>
      <p:regular r:id="rId32"/>
      <p:bold r:id="rId33"/>
      <p:italic r:id="rId34"/>
      <p:boldItalic r:id="rId35"/>
    </p:embeddedFont>
    <p:embeddedFont>
      <p:font typeface="Tahoma" panose="020B0604030504040204" pitchFamily="34" charset="0"/>
      <p:regular r:id="rId36"/>
      <p:bold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handoutView">
  <p:normalViewPr>
    <p:restoredLeft sz="15620"/>
    <p:restoredTop sz="94660"/>
  </p:normalViewPr>
  <p:slideViewPr>
    <p:cSldViewPr>
      <p:cViewPr>
        <p:scale>
          <a:sx n="72" d="100"/>
          <a:sy n="72" d="100"/>
        </p:scale>
        <p:origin x="-3438" y="-1320"/>
      </p:cViewPr>
      <p:guideLst>
        <p:guide orient="horz" pos="1620"/>
        <p:guide pos="2160"/>
      </p:guideLst>
    </p:cSldViewPr>
  </p:slideViewPr>
  <p:notesTextViewPr>
    <p:cViewPr>
      <p:scale>
        <a:sx n="1" d="1"/>
        <a:sy n="1" d="1"/>
      </p:scale>
      <p:origin x="0" y="0"/>
    </p:cViewPr>
  </p:notesTextViewPr>
  <p:notesViewPr>
    <p:cSldViewPr>
      <p:cViewPr varScale="1">
        <p:scale>
          <a:sx n="88" d="100"/>
          <a:sy n="88" d="100"/>
        </p:scale>
        <p:origin x="-3810"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429000" cy="457200"/>
          </a:xfrm>
          <a:prstGeom prst="rect">
            <a:avLst/>
          </a:prstGeom>
        </p:spPr>
        <p:txBody>
          <a:bodyPr vert="horz" lIns="91440" tIns="45720" rIns="91440" bIns="45720" rtlCol="0"/>
          <a:lstStyle>
            <a:lvl1pPr algn="l">
              <a:defRPr sz="1200"/>
            </a:lvl1pPr>
          </a:lstStyle>
          <a:p>
            <a:r>
              <a:rPr lang="es-US" dirty="0" smtClean="0"/>
              <a:t>CSUF – NRCAL </a:t>
            </a:r>
            <a:r>
              <a:rPr lang="es-US" dirty="0" err="1" smtClean="0"/>
              <a:t>Summer</a:t>
            </a:r>
            <a:r>
              <a:rPr lang="es-US" dirty="0" smtClean="0"/>
              <a:t> </a:t>
            </a:r>
            <a:r>
              <a:rPr lang="es-US" dirty="0" err="1" smtClean="0"/>
              <a:t>Institute</a:t>
            </a:r>
            <a:r>
              <a:rPr lang="es-US" dirty="0" smtClean="0"/>
              <a:t>, June, 2017</a:t>
            </a:r>
          </a:p>
          <a:p>
            <a:r>
              <a:rPr lang="es-US" dirty="0" smtClean="0"/>
              <a:t>Mercedes Ibarra, CABE PDS </a:t>
            </a:r>
            <a:r>
              <a:rPr lang="es-US" dirty="0" err="1" smtClean="0"/>
              <a:t>consultant</a:t>
            </a:r>
            <a:endParaRPr lang="es-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es-US" dirty="0" smtClean="0"/>
              <a:t>06/26/2017</a:t>
            </a:r>
          </a:p>
          <a:p>
            <a:r>
              <a:rPr lang="es-US" dirty="0" err="1" smtClean="0"/>
              <a:t>Morning</a:t>
            </a:r>
            <a:r>
              <a:rPr lang="es-US" dirty="0" smtClean="0"/>
              <a:t> </a:t>
            </a:r>
            <a:r>
              <a:rPr lang="es-US" smtClean="0"/>
              <a:t>Session</a:t>
            </a:r>
            <a:endParaRPr lang="es-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s-US" dirty="0" smtClean="0"/>
              <a:t>http://www.fullerton.edu/nrcal/</a:t>
            </a:r>
          </a:p>
          <a:p>
            <a:r>
              <a:rPr lang="es-US" dirty="0" smtClean="0"/>
              <a:t>nrcal@fullerton.edu</a:t>
            </a:r>
            <a:endParaRPr lang="es-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D2A9AEB-87D6-4396-A4B4-D33F4FF8DF0B}" type="slidenum">
              <a:rPr lang="es-US" smtClean="0"/>
              <a:t>‹#›</a:t>
            </a:fld>
            <a:endParaRPr lang="es-US"/>
          </a:p>
        </p:txBody>
      </p:sp>
    </p:spTree>
    <p:extLst>
      <p:ext uri="{BB962C8B-B14F-4D97-AF65-F5344CB8AC3E}">
        <p14:creationId xmlns:p14="http://schemas.microsoft.com/office/powerpoint/2010/main" val="11605223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1pPr>
            <a:lvl2pPr marL="457200" marR="0" lvl="1"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2pPr>
            <a:lvl3pPr marL="914400" marR="0" lvl="2"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3pPr>
            <a:lvl4pPr marL="1371600" marR="0" lvl="3"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4pPr>
            <a:lvl5pPr marL="1828800" marR="0" lvl="4"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5pPr>
            <a:lvl6pPr marL="2286000" marR="0" lvl="5"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6pPr>
            <a:lvl7pPr marL="2743200" marR="0" lvl="6"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7pPr>
            <a:lvl8pPr marL="3200400" marR="0" lvl="7"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8pPr>
            <a:lvl9pPr marL="3657600" marR="0" lvl="8" indent="0" algn="l" rtl="0">
              <a:spcBef>
                <a:spcPts val="0"/>
              </a:spcBef>
              <a:buClr>
                <a:schemeClr val="dk1"/>
              </a:buClr>
              <a:buFont typeface="Arial"/>
              <a:buNone/>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13244479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3" name="Shape 63"/>
          <p:cNvSpPr txBox="1">
            <a:spLocks noGrp="1"/>
          </p:cNvSpPr>
          <p:nvPr>
            <p:ph type="body" idx="1"/>
          </p:nvPr>
        </p:nvSpPr>
        <p:spPr>
          <a:xfrm>
            <a:off x="686420" y="4344023"/>
            <a:ext cx="5485200" cy="4114500"/>
          </a:xfrm>
          <a:prstGeom prst="rect">
            <a:avLst/>
          </a:prstGeom>
          <a:noFill/>
          <a:ln>
            <a:noFill/>
          </a:ln>
        </p:spPr>
        <p:txBody>
          <a:bodyPr lIns="89600" tIns="44800" rIns="89600" bIns="44800" anchor="t" anchorCtr="0">
            <a:noAutofit/>
          </a:bodyPr>
          <a:lstStyle/>
          <a:p>
            <a:pPr marL="0" marR="0" lvl="0" indent="0" algn="l" rtl="0">
              <a:spcBef>
                <a:spcPts val="0"/>
              </a:spcBef>
              <a:buClr>
                <a:schemeClr val="dk1"/>
              </a:buClr>
              <a:buSzPct val="25000"/>
              <a:buFont typeface="Arial"/>
              <a:buNone/>
            </a:pPr>
            <a:endParaRPr sz="1200" b="0" i="0" u="none" strike="noStrike" cap="none">
              <a:solidFill>
                <a:schemeClr val="dk1"/>
              </a:solidFill>
              <a:latin typeface="Tahoma"/>
              <a:ea typeface="Tahoma"/>
              <a:cs typeface="Tahoma"/>
              <a:sym typeface="Tahoma"/>
            </a:endParaRPr>
          </a:p>
        </p:txBody>
      </p:sp>
      <p:sp>
        <p:nvSpPr>
          <p:cNvPr id="64" name="Shape 64"/>
          <p:cNvSpPr txBox="1">
            <a:spLocks noGrp="1"/>
          </p:cNvSpPr>
          <p:nvPr>
            <p:ph type="sldNum" idx="12"/>
          </p:nvPr>
        </p:nvSpPr>
        <p:spPr>
          <a:xfrm>
            <a:off x="3884026" y="8684925"/>
            <a:ext cx="2972400" cy="457500"/>
          </a:xfrm>
          <a:prstGeom prst="rect">
            <a:avLst/>
          </a:prstGeom>
          <a:noFill/>
          <a:ln>
            <a:noFill/>
          </a:ln>
        </p:spPr>
        <p:txBody>
          <a:bodyPr lIns="89600" tIns="44800" rIns="89600" bIns="44800" anchor="b" anchorCtr="0">
            <a:noAutofit/>
          </a:bodyPr>
          <a:lstStyle/>
          <a:p>
            <a:pPr marL="0" marR="0" lvl="0" indent="0" algn="r" rtl="0">
              <a:lnSpc>
                <a:spcPct val="100000"/>
              </a:lnSpc>
              <a:spcBef>
                <a:spcPts val="0"/>
              </a:spcBef>
              <a:spcAft>
                <a:spcPts val="0"/>
              </a:spcAft>
              <a:buClr>
                <a:schemeClr val="dk1"/>
              </a:buClr>
              <a:buSzPct val="25000"/>
              <a:buFont typeface="Times New Roman"/>
              <a:buNone/>
            </a:pPr>
            <a:fld id="{00000000-1234-1234-1234-123412341234}" type="slidenum">
              <a:rPr lang="en" sz="1200" b="0" i="0" u="none" strike="noStrike" cap="none">
                <a:solidFill>
                  <a:schemeClr val="dk1"/>
                </a:solidFill>
                <a:latin typeface="Times New Roman"/>
                <a:ea typeface="Times New Roman"/>
                <a:cs typeface="Times New Roman"/>
                <a:sym typeface="Times New Roman"/>
              </a:rPr>
              <a:t>1</a:t>
            </a:fld>
            <a:endParaRPr lang="en"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 name="Shape 1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 name="Shape 1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2" name="Shape 14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lang="en"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7" name="Shape 15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endParaRPr lang="en"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165" name="Shape 1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Shape 1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 name="Shape 1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7" name="Shape 18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a:p>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69" name="Shape 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1" name="Shape 20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8" name="Shape 20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lvl="0" rtl="0">
              <a:spcBef>
                <a:spcPts val="0"/>
              </a:spcBef>
              <a:buClr>
                <a:schemeClr val="dk1"/>
              </a:buClr>
              <a:buSzPct val="25000"/>
              <a:buFont typeface="Arial"/>
              <a:buNone/>
            </a:pPr>
            <a:r>
              <a:rPr lang="en"/>
              <a:t>Japanese Girls Day and Boys Day</a:t>
            </a:r>
          </a:p>
          <a:p>
            <a:pPr marL="0" marR="0" lvl="0" indent="0" algn="l" rtl="0">
              <a:spcBef>
                <a:spcPts val="0"/>
              </a:spcBef>
              <a:buClr>
                <a:schemeClr val="dk1"/>
              </a:buClr>
              <a:buSzPct val="25000"/>
              <a:buFont typeface="Arial"/>
              <a:buNone/>
            </a:pPr>
            <a:r>
              <a:rPr lang="en"/>
              <a:t>Origami</a:t>
            </a:r>
          </a:p>
          <a:p>
            <a:pPr marL="0" marR="0" lvl="0" indent="0" algn="l" rtl="0">
              <a:spcBef>
                <a:spcPts val="0"/>
              </a:spcBef>
              <a:buClr>
                <a:schemeClr val="dk1"/>
              </a:buClr>
              <a:buSzPct val="25000"/>
              <a:buFont typeface="Arial"/>
              <a:buNone/>
            </a:pPr>
            <a:r>
              <a:rPr lang="en"/>
              <a:t>Tangrams</a:t>
            </a:r>
          </a:p>
          <a:p>
            <a:pPr marL="0" marR="0" lvl="0" indent="0" algn="l" rtl="0">
              <a:spcBef>
                <a:spcPts val="0"/>
              </a:spcBef>
              <a:buClr>
                <a:schemeClr val="dk1"/>
              </a:buClr>
              <a:buSzPct val="25000"/>
              <a:buFont typeface="Arial"/>
              <a:buNone/>
            </a:pPr>
            <a:endParaRPr/>
          </a:p>
          <a:p>
            <a:pPr marL="0" marR="0" lvl="0" indent="0" algn="l" rtl="0">
              <a:spcBef>
                <a:spcPts val="0"/>
              </a:spcBef>
              <a:buClr>
                <a:schemeClr val="dk1"/>
              </a:buClr>
              <a:buSzPct val="25000"/>
              <a:buFont typeface="Arial"/>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7" name="Shape 21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000" b="0" i="0" u="none" strike="noStrike" cap="none" dirty="0">
              <a:solidFill>
                <a:srgbClr val="2F5496"/>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endParaRPr sz="1000" b="0" i="0" u="none" strike="noStrike" cap="none" dirty="0">
              <a:solidFill>
                <a:srgbClr val="2F5496"/>
              </a:solidFill>
              <a:latin typeface="Arial"/>
              <a:ea typeface="Arial"/>
              <a:cs typeface="Arial"/>
              <a:sym typeface="Arial"/>
            </a:endParaRPr>
          </a:p>
          <a:p>
            <a:pPr marL="0" marR="0" lvl="0" indent="0" algn="l" rtl="0">
              <a:spcBef>
                <a:spcPts val="0"/>
              </a:spcBef>
              <a:buClr>
                <a:schemeClr val="dk1"/>
              </a:buClr>
              <a:buSzPct val="25000"/>
              <a:buFont typeface="Arial"/>
              <a:buNone/>
            </a:pP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4" name="Shape 22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endParaRPr lang="en"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32" name="Shape 23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 sz="1000" b="0" i="0" u="none" strike="noStrike" cap="none">
                <a:solidFill>
                  <a:srgbClr val="7030A0"/>
                </a:solidFill>
                <a:latin typeface="Arial"/>
                <a:ea typeface="Arial"/>
                <a:cs typeface="Arial"/>
                <a:sym typeface="Arial"/>
              </a:rPr>
              <a:t>How to help student with homework in target language</a:t>
            </a:r>
          </a:p>
          <a:p>
            <a:pPr marL="0" marR="0" lvl="0" indent="0" algn="l" rtl="0">
              <a:spcBef>
                <a:spcPts val="0"/>
              </a:spcBef>
              <a:spcAft>
                <a:spcPts val="0"/>
              </a:spcAft>
              <a:buClr>
                <a:schemeClr val="dk1"/>
              </a:buClr>
              <a:buSzPct val="25000"/>
              <a:buFont typeface="Arial"/>
              <a:buNone/>
            </a:pPr>
            <a:r>
              <a:rPr lang="en" sz="1000" b="0" i="0" u="none" strike="noStrike" cap="none">
                <a:solidFill>
                  <a:srgbClr val="2F5496"/>
                </a:solidFill>
                <a:latin typeface="Arial"/>
                <a:ea typeface="Arial"/>
                <a:cs typeface="Arial"/>
                <a:sym typeface="Arial"/>
              </a:rPr>
              <a:t>§</a:t>
            </a:r>
            <a:r>
              <a:rPr lang="en" sz="700" b="0" i="0" u="none" strike="noStrike" cap="none">
                <a:solidFill>
                  <a:srgbClr val="2F5496"/>
                </a:solidFill>
                <a:latin typeface="Times New Roman"/>
                <a:ea typeface="Times New Roman"/>
                <a:cs typeface="Times New Roman"/>
                <a:sym typeface="Times New Roman"/>
              </a:rPr>
              <a:t>  </a:t>
            </a:r>
            <a:r>
              <a:rPr lang="en" sz="1000" b="0" i="0" u="none" strike="noStrike" cap="none">
                <a:solidFill>
                  <a:srgbClr val="2F5496"/>
                </a:solidFill>
                <a:latin typeface="Arial"/>
                <a:ea typeface="Arial"/>
                <a:cs typeface="Arial"/>
                <a:sym typeface="Arial"/>
              </a:rPr>
              <a:t>Always provide translated directions for parents</a:t>
            </a:r>
          </a:p>
          <a:p>
            <a:pPr marL="0" marR="0" lvl="0" indent="0" algn="l" rtl="0">
              <a:spcBef>
                <a:spcPts val="0"/>
              </a:spcBef>
              <a:spcAft>
                <a:spcPts val="0"/>
              </a:spcAft>
              <a:buClr>
                <a:schemeClr val="dk1"/>
              </a:buClr>
              <a:buSzPct val="25000"/>
              <a:buFont typeface="Arial"/>
              <a:buNone/>
            </a:pPr>
            <a:r>
              <a:rPr lang="en" sz="1000" b="0" i="0" u="none" strike="noStrike" cap="none">
                <a:solidFill>
                  <a:srgbClr val="2F5496"/>
                </a:solidFill>
                <a:latin typeface="Arial"/>
                <a:ea typeface="Arial"/>
                <a:cs typeface="Arial"/>
                <a:sym typeface="Arial"/>
              </a:rPr>
              <a:t>§</a:t>
            </a:r>
            <a:r>
              <a:rPr lang="en" sz="700" b="0" i="0" u="none" strike="noStrike" cap="none">
                <a:solidFill>
                  <a:srgbClr val="2F5496"/>
                </a:solidFill>
                <a:latin typeface="Times New Roman"/>
                <a:ea typeface="Times New Roman"/>
                <a:cs typeface="Times New Roman"/>
                <a:sym typeface="Times New Roman"/>
              </a:rPr>
              <a:t>  </a:t>
            </a:r>
            <a:r>
              <a:rPr lang="en" sz="1000" b="0" i="0" u="none" strike="noStrike" cap="none">
                <a:solidFill>
                  <a:srgbClr val="2F5496"/>
                </a:solidFill>
                <a:latin typeface="Arial"/>
                <a:ea typeface="Arial"/>
                <a:cs typeface="Arial"/>
                <a:sym typeface="Arial"/>
              </a:rPr>
              <a:t>At BTSN promote bilingual buddies and provide time for exchange of personal information, i.e., phone number or email</a:t>
            </a:r>
          </a:p>
          <a:p>
            <a:pPr marL="0" marR="0" lvl="0" indent="0" algn="l" rtl="0">
              <a:spcBef>
                <a:spcPts val="0"/>
              </a:spcBef>
              <a:spcAft>
                <a:spcPts val="0"/>
              </a:spcAft>
              <a:buClr>
                <a:schemeClr val="dk1"/>
              </a:buClr>
              <a:buSzPct val="25000"/>
              <a:buFont typeface="Arial"/>
              <a:buNone/>
            </a:pPr>
            <a:r>
              <a:rPr lang="en" sz="1000" b="0" i="0" u="none" strike="noStrike" cap="none">
                <a:solidFill>
                  <a:srgbClr val="2F5496"/>
                </a:solidFill>
                <a:latin typeface="Arial"/>
                <a:ea typeface="Arial"/>
                <a:cs typeface="Arial"/>
                <a:sym typeface="Arial"/>
              </a:rPr>
              <a:t>§</a:t>
            </a:r>
            <a:r>
              <a:rPr lang="en" sz="700" b="0" i="0" u="none" strike="noStrike" cap="none">
                <a:solidFill>
                  <a:srgbClr val="2F5496"/>
                </a:solidFill>
                <a:latin typeface="Times New Roman"/>
                <a:ea typeface="Times New Roman"/>
                <a:cs typeface="Times New Roman"/>
                <a:sym typeface="Times New Roman"/>
              </a:rPr>
              <a:t>  </a:t>
            </a:r>
            <a:r>
              <a:rPr lang="en" sz="1000" b="0" i="0" u="none" strike="noStrike" cap="none">
                <a:solidFill>
                  <a:srgbClr val="2F5496"/>
                </a:solidFill>
                <a:latin typeface="Arial"/>
                <a:ea typeface="Arial"/>
                <a:cs typeface="Arial"/>
                <a:sym typeface="Arial"/>
              </a:rPr>
              <a:t>Consider after school or before school tutor/homework help</a:t>
            </a:r>
          </a:p>
          <a:p>
            <a:pPr marL="0" marR="0" lvl="0" indent="0" algn="l" rtl="0">
              <a:spcBef>
                <a:spcPts val="0"/>
              </a:spcBef>
              <a:spcAft>
                <a:spcPts val="0"/>
              </a:spcAft>
              <a:buClr>
                <a:schemeClr val="dk1"/>
              </a:buClr>
              <a:buSzPct val="25000"/>
              <a:buFont typeface="Arial"/>
              <a:buNone/>
            </a:pPr>
            <a:r>
              <a:rPr lang="en" sz="1000" b="0" i="0" u="none" strike="noStrike" cap="none">
                <a:solidFill>
                  <a:srgbClr val="2F5496"/>
                </a:solidFill>
                <a:latin typeface="Arial"/>
                <a:ea typeface="Arial"/>
                <a:cs typeface="Arial"/>
                <a:sym typeface="Arial"/>
              </a:rPr>
              <a:t>·</a:t>
            </a:r>
            <a:r>
              <a:rPr lang="en" sz="700" b="0" i="0" u="none" strike="noStrike" cap="none">
                <a:solidFill>
                  <a:srgbClr val="2F5496"/>
                </a:solidFill>
                <a:latin typeface="Times New Roman"/>
                <a:ea typeface="Times New Roman"/>
                <a:cs typeface="Times New Roman"/>
                <a:sym typeface="Times New Roman"/>
              </a:rPr>
              <a:t>        </a:t>
            </a:r>
            <a:r>
              <a:rPr lang="en" sz="1000" b="0" i="0" u="none" strike="noStrike" cap="none">
                <a:solidFill>
                  <a:srgbClr val="2F5496"/>
                </a:solidFill>
                <a:latin typeface="Arial"/>
                <a:ea typeface="Arial"/>
                <a:cs typeface="Arial"/>
                <a:sym typeface="Arial"/>
              </a:rPr>
              <a:t>Find stipend for staff</a:t>
            </a:r>
          </a:p>
          <a:p>
            <a:pPr marL="0" marR="0" lvl="0" indent="0" algn="l" rtl="0">
              <a:spcBef>
                <a:spcPts val="0"/>
              </a:spcBef>
              <a:spcAft>
                <a:spcPts val="0"/>
              </a:spcAft>
              <a:buClr>
                <a:schemeClr val="dk1"/>
              </a:buClr>
              <a:buSzPct val="25000"/>
              <a:buFont typeface="Arial"/>
              <a:buNone/>
            </a:pPr>
            <a:r>
              <a:rPr lang="en" sz="1000" b="0" i="0" u="none" strike="noStrike" cap="none">
                <a:solidFill>
                  <a:schemeClr val="dk1"/>
                </a:solidFill>
                <a:latin typeface="Courier New"/>
                <a:ea typeface="Courier New"/>
                <a:cs typeface="Courier New"/>
                <a:sym typeface="Courier New"/>
              </a:rPr>
              <a:t>o</a:t>
            </a:r>
            <a:r>
              <a:rPr lang="en" sz="700" b="0" i="0" u="none" strike="noStrike" cap="none">
                <a:solidFill>
                  <a:schemeClr val="dk1"/>
                </a:solidFill>
                <a:latin typeface="Times New Roman"/>
                <a:ea typeface="Times New Roman"/>
                <a:cs typeface="Times New Roman"/>
                <a:sym typeface="Times New Roman"/>
              </a:rPr>
              <a:t>   </a:t>
            </a:r>
            <a:r>
              <a:rPr lang="en" sz="1000" b="0" i="0" u="none" strike="noStrike" cap="none">
                <a:solidFill>
                  <a:srgbClr val="2F5496"/>
                </a:solidFill>
                <a:latin typeface="Arial"/>
                <a:ea typeface="Arial"/>
                <a:cs typeface="Arial"/>
                <a:sym typeface="Arial"/>
              </a:rPr>
              <a:t>·</a:t>
            </a:r>
            <a:r>
              <a:rPr lang="en" sz="700" b="0" i="0" u="none" strike="noStrike" cap="none">
                <a:solidFill>
                  <a:srgbClr val="2F5496"/>
                </a:solidFill>
                <a:latin typeface="Times New Roman"/>
                <a:ea typeface="Times New Roman"/>
                <a:cs typeface="Times New Roman"/>
                <a:sym typeface="Times New Roman"/>
              </a:rPr>
              <a:t>        </a:t>
            </a:r>
            <a:r>
              <a:rPr lang="en" sz="1000" b="0" i="0" u="none" strike="noStrike" cap="none">
                <a:solidFill>
                  <a:srgbClr val="2F5496"/>
                </a:solidFill>
                <a:latin typeface="Arial"/>
                <a:ea typeface="Arial"/>
                <a:cs typeface="Arial"/>
                <a:sym typeface="Arial"/>
              </a:rPr>
              <a:t>Seek parent volunteer</a:t>
            </a:r>
          </a:p>
          <a:p>
            <a:pPr marL="0" marR="0" lvl="0" indent="0" algn="l" rtl="0">
              <a:spcBef>
                <a:spcPts val="0"/>
              </a:spcBef>
              <a:spcAft>
                <a:spcPts val="0"/>
              </a:spcAft>
              <a:buClr>
                <a:srgbClr val="2F5496"/>
              </a:buClr>
              <a:buSzPct val="25000"/>
              <a:buFont typeface="Arial"/>
              <a:buNone/>
            </a:pPr>
            <a:r>
              <a:rPr lang="en" sz="1000" b="0" i="0" u="none" strike="noStrike" cap="none">
                <a:solidFill>
                  <a:srgbClr val="2F5496"/>
                </a:solidFill>
                <a:latin typeface="Arial"/>
                <a:ea typeface="Arial"/>
                <a:cs typeface="Arial"/>
                <a:sym typeface="Arial"/>
              </a:rPr>
              <a:t>·</a:t>
            </a:r>
            <a:r>
              <a:rPr lang="en" sz="700" b="0" i="0" u="none" strike="noStrike" cap="none">
                <a:solidFill>
                  <a:srgbClr val="2F5496"/>
                </a:solidFill>
                <a:latin typeface="Times New Roman"/>
                <a:ea typeface="Times New Roman"/>
                <a:cs typeface="Times New Roman"/>
                <a:sym typeface="Times New Roman"/>
              </a:rPr>
              <a:t>        </a:t>
            </a:r>
            <a:r>
              <a:rPr lang="en" sz="1000" b="0" i="0" u="none" strike="noStrike" cap="none">
                <a:solidFill>
                  <a:srgbClr val="2F5496"/>
                </a:solidFill>
                <a:latin typeface="Arial"/>
                <a:ea typeface="Arial"/>
                <a:cs typeface="Arial"/>
                <a:sym typeface="Arial"/>
              </a:rPr>
              <a:t>Reach out to local community resources (recreation centers, libraries, universities, city colleges)</a:t>
            </a:r>
          </a:p>
          <a:p>
            <a:pPr marL="0" marR="0" lvl="0" indent="0" algn="l" rtl="0">
              <a:spcBef>
                <a:spcPts val="0"/>
              </a:spcBef>
              <a:spcAft>
                <a:spcPts val="0"/>
              </a:spcAft>
              <a:buClr>
                <a:schemeClr val="dk1"/>
              </a:buClr>
              <a:buSzPct val="25000"/>
              <a:buFont typeface="Arial"/>
              <a:buNone/>
            </a:pPr>
            <a:endParaRPr sz="1000" b="0" i="0" u="none" strike="noStrike" cap="none">
              <a:solidFill>
                <a:srgbClr val="2F5496"/>
              </a:solidFill>
              <a:latin typeface="Arial"/>
              <a:ea typeface="Arial"/>
              <a:cs typeface="Arial"/>
              <a:sym typeface="Arial"/>
            </a:endParaRPr>
          </a:p>
          <a:p>
            <a:pPr marL="0" marR="0" lvl="0" indent="0" algn="l" rtl="0">
              <a:spcBef>
                <a:spcPts val="0"/>
              </a:spcBef>
              <a:buClr>
                <a:schemeClr val="dk1"/>
              </a:buClr>
              <a:buSzPct val="25000"/>
              <a:buFont typeface="Arial"/>
              <a:buNone/>
            </a:pPr>
            <a:endParaRPr sz="1000" b="0" i="0" u="none" strike="noStrike" cap="none">
              <a:solidFill>
                <a:srgbClr val="2F5496"/>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39" name="Shape 23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endParaRPr lang="en"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7" name="Shape 24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255" name="Shape 2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4" name="Shape 10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1" name="Shape 111"/>
          <p:cNvSpPr txBox="1">
            <a:spLocks noGrp="1"/>
          </p:cNvSpPr>
          <p:nvPr>
            <p:ph type="body" idx="1"/>
          </p:nvPr>
        </p:nvSpPr>
        <p:spPr>
          <a:xfrm>
            <a:off x="686421" y="4344024"/>
            <a:ext cx="5485200" cy="4114500"/>
          </a:xfrm>
          <a:prstGeom prst="rect">
            <a:avLst/>
          </a:prstGeom>
          <a:noFill/>
          <a:ln>
            <a:noFill/>
          </a:ln>
        </p:spPr>
        <p:txBody>
          <a:bodyPr lIns="89600" tIns="44800" rIns="89600" bIns="44800" anchor="t" anchorCtr="0">
            <a:noAutofit/>
          </a:bodyPr>
          <a:lstStyle/>
          <a:p>
            <a:pPr marL="0" marR="0" lvl="0" indent="0" algn="l" rtl="0">
              <a:spcBef>
                <a:spcPts val="0"/>
              </a:spcBef>
              <a:buSzPct val="25000"/>
              <a:buNone/>
            </a:pPr>
            <a:endParaRPr sz="1200" b="0" i="0" u="none" strike="noStrike" cap="none">
              <a:solidFill>
                <a:schemeClr val="dk1"/>
              </a:solidFill>
              <a:latin typeface="Tahoma"/>
              <a:ea typeface="Tahoma"/>
              <a:cs typeface="Tahoma"/>
              <a:sym typeface="Tahoma"/>
            </a:endParaRPr>
          </a:p>
        </p:txBody>
      </p:sp>
      <p:sp>
        <p:nvSpPr>
          <p:cNvPr id="112" name="Shape 112"/>
          <p:cNvSpPr txBox="1">
            <a:spLocks noGrp="1"/>
          </p:cNvSpPr>
          <p:nvPr>
            <p:ph type="sldNum" idx="12"/>
          </p:nvPr>
        </p:nvSpPr>
        <p:spPr>
          <a:xfrm>
            <a:off x="3884026" y="8684926"/>
            <a:ext cx="2972400" cy="457500"/>
          </a:xfrm>
          <a:prstGeom prst="rect">
            <a:avLst/>
          </a:prstGeom>
          <a:noFill/>
          <a:ln>
            <a:noFill/>
          </a:ln>
        </p:spPr>
        <p:txBody>
          <a:bodyPr lIns="89600" tIns="44800" rIns="89600" bIns="448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Times New Roman"/>
                <a:ea typeface="Times New Roman"/>
                <a:cs typeface="Times New Roman"/>
                <a:sym typeface="Times New Roman"/>
              </a:rPr>
              <a:t>8</a:t>
            </a:fld>
            <a:endParaRPr lang="en"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txBox="1">
            <a:spLocks noGrp="1"/>
          </p:cNvSpPr>
          <p:nvPr>
            <p:ph type="sldNum" idx="12"/>
          </p:nvPr>
        </p:nvSpPr>
        <p:spPr>
          <a:xfrm>
            <a:off x="3884026" y="8684926"/>
            <a:ext cx="2972400" cy="457500"/>
          </a:xfrm>
          <a:prstGeom prst="rect">
            <a:avLst/>
          </a:prstGeom>
          <a:noFill/>
          <a:ln>
            <a:noFill/>
          </a:ln>
        </p:spPr>
        <p:txBody>
          <a:bodyPr lIns="89600" tIns="44800" rIns="89600" bIns="448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Arial"/>
                <a:ea typeface="Arial"/>
                <a:cs typeface="Arial"/>
                <a:sym typeface="Arial"/>
              </a:rPr>
              <a:t>9</a:t>
            </a:fld>
            <a:endParaRPr lang="en" sz="1200">
              <a:solidFill>
                <a:schemeClr val="dk1"/>
              </a:solidFill>
              <a:latin typeface="Arial"/>
              <a:ea typeface="Arial"/>
              <a:cs typeface="Arial"/>
              <a:sym typeface="Arial"/>
            </a:endParaRPr>
          </a:p>
        </p:txBody>
      </p:sp>
      <p:sp>
        <p:nvSpPr>
          <p:cNvPr id="120" name="Shape 1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1" name="Shape 121"/>
          <p:cNvSpPr txBox="1">
            <a:spLocks noGrp="1"/>
          </p:cNvSpPr>
          <p:nvPr>
            <p:ph type="body" idx="1"/>
          </p:nvPr>
        </p:nvSpPr>
        <p:spPr>
          <a:xfrm>
            <a:off x="686421" y="4344024"/>
            <a:ext cx="5485200" cy="4114500"/>
          </a:xfrm>
          <a:prstGeom prst="rect">
            <a:avLst/>
          </a:prstGeom>
          <a:noFill/>
          <a:ln>
            <a:noFill/>
          </a:ln>
        </p:spPr>
        <p:txBody>
          <a:bodyPr lIns="89600" tIns="44800" rIns="89600" bIns="44800" anchor="t" anchorCtr="0">
            <a:noAutofit/>
          </a:bodyPr>
          <a:lstStyle/>
          <a:p>
            <a:pPr marL="0" marR="0" lvl="0" indent="0" algn="l" rtl="0">
              <a:spcBef>
                <a:spcPts val="0"/>
              </a:spcBef>
              <a:buSzPct val="25000"/>
              <a:buNone/>
            </a:pPr>
            <a:endParaRPr lang="en" sz="1200" b="0" i="0" u="none" strike="noStrike" cap="none" dirty="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2"/>
        <p:cNvGrpSpPr/>
        <p:nvPr/>
      </p:nvGrpSpPr>
      <p:grpSpPr>
        <a:xfrm>
          <a:off x="0" y="0"/>
          <a:ext cx="0" cy="0"/>
          <a:chOff x="0" y="0"/>
          <a:chExt cx="0" cy="0"/>
        </a:xfrm>
      </p:grpSpPr>
      <p:sp>
        <p:nvSpPr>
          <p:cNvPr id="13" name="Shape 13"/>
          <p:cNvSpPr txBox="1">
            <a:spLocks noGrp="1"/>
          </p:cNvSpPr>
          <p:nvPr>
            <p:ph type="ctrTitle"/>
          </p:nvPr>
        </p:nvSpPr>
        <p:spPr>
          <a:xfrm>
            <a:off x="857250" y="1470424"/>
            <a:ext cx="5143499" cy="1790699"/>
          </a:xfrm>
          <a:prstGeom prst="rect">
            <a:avLst/>
          </a:prstGeom>
          <a:noFill/>
          <a:ln>
            <a:noFill/>
          </a:ln>
        </p:spPr>
        <p:txBody>
          <a:bodyPr lIns="91425" tIns="91425" rIns="91425" bIns="91425" anchor="b" anchorCtr="0"/>
          <a:lstStyle>
            <a:lvl1pPr marL="0" marR="0" lvl="0" indent="0" algn="ctr" rtl="0">
              <a:lnSpc>
                <a:spcPct val="90000"/>
              </a:lnSpc>
              <a:spcBef>
                <a:spcPts val="0"/>
              </a:spcBef>
              <a:spcAft>
                <a:spcPts val="0"/>
              </a:spcAft>
              <a:buClr>
                <a:srgbClr val="0070C0"/>
              </a:buClr>
              <a:buFont typeface="Calibri"/>
              <a:buNone/>
              <a:defRPr sz="4050" b="0" i="0" u="none" strike="noStrike" cap="none">
                <a:solidFill>
                  <a:srgbClr val="0070C0"/>
                </a:solidFill>
                <a:latin typeface="Calibri"/>
                <a:ea typeface="Calibri"/>
                <a:cs typeface="Calibri"/>
                <a:sym typeface="Calibri"/>
              </a:defRPr>
            </a:lvl1pPr>
            <a:lvl2pPr lvl="1" indent="0" rtl="0">
              <a:spcBef>
                <a:spcPts val="0"/>
              </a:spcBef>
              <a:buFont typeface="Arial"/>
              <a:buNone/>
              <a:defRPr sz="1350"/>
            </a:lvl2pPr>
            <a:lvl3pPr lvl="2" indent="0" rtl="0">
              <a:spcBef>
                <a:spcPts val="0"/>
              </a:spcBef>
              <a:buFont typeface="Arial"/>
              <a:buNone/>
              <a:defRPr sz="1350"/>
            </a:lvl3pPr>
            <a:lvl4pPr lvl="3" indent="0" rtl="0">
              <a:spcBef>
                <a:spcPts val="0"/>
              </a:spcBef>
              <a:buFont typeface="Arial"/>
              <a:buNone/>
              <a:defRPr sz="1350"/>
            </a:lvl4pPr>
            <a:lvl5pPr lvl="4" indent="0" rtl="0">
              <a:spcBef>
                <a:spcPts val="0"/>
              </a:spcBef>
              <a:buFont typeface="Arial"/>
              <a:buNone/>
              <a:defRPr sz="1350"/>
            </a:lvl5pPr>
            <a:lvl6pPr lvl="5" indent="0" rtl="0">
              <a:spcBef>
                <a:spcPts val="0"/>
              </a:spcBef>
              <a:buFont typeface="Arial"/>
              <a:buNone/>
              <a:defRPr sz="1350"/>
            </a:lvl6pPr>
            <a:lvl7pPr lvl="6" indent="0" rtl="0">
              <a:spcBef>
                <a:spcPts val="0"/>
              </a:spcBef>
              <a:buFont typeface="Arial"/>
              <a:buNone/>
              <a:defRPr sz="1350"/>
            </a:lvl7pPr>
            <a:lvl8pPr lvl="7" indent="0" rtl="0">
              <a:spcBef>
                <a:spcPts val="0"/>
              </a:spcBef>
              <a:buFont typeface="Arial"/>
              <a:buNone/>
              <a:defRPr sz="1350"/>
            </a:lvl8pPr>
            <a:lvl9pPr lvl="8" indent="0" rtl="0">
              <a:spcBef>
                <a:spcPts val="0"/>
              </a:spcBef>
              <a:buFont typeface="Arial"/>
              <a:buNone/>
              <a:defRPr sz="1350"/>
            </a:lvl9pPr>
          </a:lstStyle>
          <a:p>
            <a:endParaRPr/>
          </a:p>
        </p:txBody>
      </p:sp>
      <p:sp>
        <p:nvSpPr>
          <p:cNvPr id="14" name="Shape 14"/>
          <p:cNvSpPr txBox="1">
            <a:spLocks noGrp="1"/>
          </p:cNvSpPr>
          <p:nvPr>
            <p:ph type="subTitle" idx="1"/>
          </p:nvPr>
        </p:nvSpPr>
        <p:spPr>
          <a:xfrm>
            <a:off x="857250" y="3330180"/>
            <a:ext cx="5143499" cy="1241698"/>
          </a:xfrm>
          <a:prstGeom prst="rect">
            <a:avLst/>
          </a:prstGeom>
          <a:noFill/>
          <a:ln>
            <a:noFill/>
          </a:ln>
        </p:spPr>
        <p:txBody>
          <a:bodyPr lIns="91425" tIns="91425" rIns="91425" bIns="91425" anchor="t" anchorCtr="0"/>
          <a:lstStyle>
            <a:lvl1pPr marL="0" marR="0" lvl="0" indent="0" algn="ctr" rtl="0">
              <a:lnSpc>
                <a:spcPct val="90000"/>
              </a:lnSpc>
              <a:spcBef>
                <a:spcPts val="563"/>
              </a:spcBef>
              <a:spcAft>
                <a:spcPts val="0"/>
              </a:spcAft>
              <a:buClr>
                <a:srgbClr val="0070C0"/>
              </a:buClr>
              <a:buFont typeface="Arial"/>
              <a:buNone/>
              <a:defRPr sz="1350" b="0" i="0" u="none" strike="noStrike" cap="none">
                <a:solidFill>
                  <a:srgbClr val="0070C0"/>
                </a:solidFill>
                <a:latin typeface="Calibri"/>
                <a:ea typeface="Calibri"/>
                <a:cs typeface="Calibri"/>
                <a:sym typeface="Calibri"/>
              </a:defRPr>
            </a:lvl1pPr>
            <a:lvl2pPr marL="257175" marR="0" lvl="1" indent="-3175" algn="ctr" rtl="0">
              <a:lnSpc>
                <a:spcPct val="90000"/>
              </a:lnSpc>
              <a:spcBef>
                <a:spcPts val="281"/>
              </a:spcBef>
              <a:spcAft>
                <a:spcPts val="0"/>
              </a:spcAft>
              <a:buClr>
                <a:schemeClr val="dk1"/>
              </a:buClr>
              <a:buFont typeface="Arial"/>
              <a:buNone/>
              <a:defRPr sz="1125" b="0" i="0" u="none" strike="noStrike" cap="none">
                <a:solidFill>
                  <a:schemeClr val="dk1"/>
                </a:solidFill>
                <a:latin typeface="Calibri"/>
                <a:ea typeface="Calibri"/>
                <a:cs typeface="Calibri"/>
                <a:sym typeface="Calibri"/>
              </a:defRPr>
            </a:lvl2pPr>
            <a:lvl3pPr marL="514350" marR="0" lvl="2" indent="-6350" algn="ctr" rtl="0">
              <a:lnSpc>
                <a:spcPct val="90000"/>
              </a:lnSpc>
              <a:spcBef>
                <a:spcPts val="281"/>
              </a:spcBef>
              <a:spcAft>
                <a:spcPts val="0"/>
              </a:spcAft>
              <a:buClr>
                <a:schemeClr val="dk1"/>
              </a:buClr>
              <a:buFont typeface="Arial"/>
              <a:buNone/>
              <a:defRPr sz="1013" b="0" i="0" u="none" strike="noStrike" cap="none">
                <a:solidFill>
                  <a:schemeClr val="dk1"/>
                </a:solidFill>
                <a:latin typeface="Calibri"/>
                <a:ea typeface="Calibri"/>
                <a:cs typeface="Calibri"/>
                <a:sym typeface="Calibri"/>
              </a:defRPr>
            </a:lvl3pPr>
            <a:lvl4pPr marL="771525" marR="0" lvl="3" indent="-9525" algn="ctr" rtl="0">
              <a:lnSpc>
                <a:spcPct val="90000"/>
              </a:lnSpc>
              <a:spcBef>
                <a:spcPts val="281"/>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028700" marR="0" lvl="4" indent="0" algn="ctr" rtl="0">
              <a:lnSpc>
                <a:spcPct val="90000"/>
              </a:lnSpc>
              <a:spcBef>
                <a:spcPts val="281"/>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1285875" marR="0" lvl="5" indent="-3175" algn="ctr" rtl="0">
              <a:lnSpc>
                <a:spcPct val="90000"/>
              </a:lnSpc>
              <a:spcBef>
                <a:spcPts val="281"/>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1543050" marR="0" lvl="6" indent="-6350" algn="ctr" rtl="0">
              <a:lnSpc>
                <a:spcPct val="90000"/>
              </a:lnSpc>
              <a:spcBef>
                <a:spcPts val="281"/>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1800225" marR="0" lvl="7" indent="-9525" algn="ctr" rtl="0">
              <a:lnSpc>
                <a:spcPct val="90000"/>
              </a:lnSpc>
              <a:spcBef>
                <a:spcPts val="281"/>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2057400" marR="0" lvl="8" indent="0" algn="ctr" rtl="0">
              <a:lnSpc>
                <a:spcPct val="90000"/>
              </a:lnSpc>
              <a:spcBef>
                <a:spcPts val="281"/>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5" name="Shape 15"/>
          <p:cNvSpPr/>
          <p:nvPr/>
        </p:nvSpPr>
        <p:spPr>
          <a:xfrm>
            <a:off x="0" y="114300"/>
            <a:ext cx="6858000" cy="1143000"/>
          </a:xfrm>
          <a:prstGeom prst="rect">
            <a:avLst/>
          </a:prstGeom>
          <a:solidFill>
            <a:srgbClr val="FFB81D"/>
          </a:solidFill>
          <a:ln>
            <a:noFill/>
          </a:ln>
        </p:spPr>
        <p:txBody>
          <a:bodyPr lIns="68550" tIns="34275" rIns="68550"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chemeClr val="lt1"/>
              </a:solidFill>
              <a:latin typeface="Calibri"/>
              <a:ea typeface="Calibri"/>
              <a:cs typeface="Calibri"/>
              <a:sym typeface="Calibri"/>
            </a:endParaRPr>
          </a:p>
        </p:txBody>
      </p:sp>
      <p:sp>
        <p:nvSpPr>
          <p:cNvPr id="16" name="Shape 16"/>
          <p:cNvSpPr/>
          <p:nvPr/>
        </p:nvSpPr>
        <p:spPr>
          <a:xfrm>
            <a:off x="0" y="219141"/>
            <a:ext cx="6858000" cy="933300"/>
          </a:xfrm>
          <a:prstGeom prst="rect">
            <a:avLst/>
          </a:prstGeom>
          <a:solidFill>
            <a:srgbClr val="3284BF"/>
          </a:solidFill>
          <a:ln>
            <a:noFill/>
          </a:ln>
        </p:spPr>
        <p:txBody>
          <a:bodyPr lIns="68550" tIns="34275" rIns="68550"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chemeClr val="lt1"/>
              </a:solidFill>
              <a:latin typeface="Calibri"/>
              <a:ea typeface="Calibri"/>
              <a:cs typeface="Calibri"/>
              <a:sym typeface="Calibri"/>
            </a:endParaRPr>
          </a:p>
        </p:txBody>
      </p:sp>
      <p:pic>
        <p:nvPicPr>
          <p:cNvPr id="17" name="Shape 17"/>
          <p:cNvPicPr preferRelativeResize="0"/>
          <p:nvPr/>
        </p:nvPicPr>
        <p:blipFill rotWithShape="1">
          <a:blip r:embed="rId2">
            <a:alphaModFix/>
          </a:blip>
          <a:srcRect/>
          <a:stretch/>
        </p:blipFill>
        <p:spPr>
          <a:xfrm>
            <a:off x="114302" y="171446"/>
            <a:ext cx="2228848" cy="10287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8"/>
        <p:cNvGrpSpPr/>
        <p:nvPr/>
      </p:nvGrpSpPr>
      <p:grpSpPr>
        <a:xfrm>
          <a:off x="0" y="0"/>
          <a:ext cx="0" cy="0"/>
          <a:chOff x="0" y="0"/>
          <a:chExt cx="0" cy="0"/>
        </a:xfrm>
      </p:grpSpPr>
      <p:sp>
        <p:nvSpPr>
          <p:cNvPr id="19" name="Shape 19"/>
          <p:cNvSpPr/>
          <p:nvPr/>
        </p:nvSpPr>
        <p:spPr>
          <a:xfrm>
            <a:off x="-14696" y="114303"/>
            <a:ext cx="6858000" cy="800099"/>
          </a:xfrm>
          <a:prstGeom prst="rect">
            <a:avLst/>
          </a:prstGeom>
          <a:solidFill>
            <a:srgbClr val="FFB81D"/>
          </a:solidFill>
          <a:ln>
            <a:noFill/>
          </a:ln>
        </p:spPr>
        <p:txBody>
          <a:bodyPr lIns="68550" tIns="34275" rIns="68550"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chemeClr val="lt1"/>
              </a:solidFill>
              <a:latin typeface="Calibri"/>
              <a:ea typeface="Calibri"/>
              <a:cs typeface="Calibri"/>
              <a:sym typeface="Calibri"/>
            </a:endParaRPr>
          </a:p>
        </p:txBody>
      </p:sp>
      <p:sp>
        <p:nvSpPr>
          <p:cNvPr id="20" name="Shape 20"/>
          <p:cNvSpPr txBox="1">
            <a:spLocks noGrp="1"/>
          </p:cNvSpPr>
          <p:nvPr>
            <p:ph type="body" idx="1"/>
          </p:nvPr>
        </p:nvSpPr>
        <p:spPr>
          <a:xfrm>
            <a:off x="171452" y="1143003"/>
            <a:ext cx="6457948" cy="3371999"/>
          </a:xfrm>
          <a:prstGeom prst="rect">
            <a:avLst/>
          </a:prstGeom>
          <a:noFill/>
          <a:ln>
            <a:noFill/>
          </a:ln>
        </p:spPr>
        <p:txBody>
          <a:bodyPr lIns="91425" tIns="91425" rIns="91425" bIns="91425" anchor="t" anchorCtr="0"/>
          <a:lstStyle>
            <a:lvl1pPr marL="128588" marR="0" lvl="0" indent="161924" algn="l" rtl="0">
              <a:lnSpc>
                <a:spcPct val="90000"/>
              </a:lnSpc>
              <a:spcBef>
                <a:spcPts val="563"/>
              </a:spcBef>
              <a:spcAft>
                <a:spcPts val="0"/>
              </a:spcAft>
              <a:buClr>
                <a:srgbClr val="0070C0"/>
              </a:buClr>
              <a:buSzPct val="98437"/>
              <a:buFont typeface="Arial"/>
              <a:buChar char="•"/>
              <a:defRPr sz="1575" b="1" i="0" u="none" strike="noStrike" cap="none">
                <a:solidFill>
                  <a:srgbClr val="0070C0"/>
                </a:solidFill>
                <a:latin typeface="Calibri"/>
                <a:ea typeface="Calibri"/>
                <a:cs typeface="Calibri"/>
                <a:sym typeface="Calibri"/>
              </a:defRPr>
            </a:lvl1pPr>
            <a:lvl2pPr marL="385763" marR="0" lvl="1" indent="119061" algn="l" rtl="0">
              <a:lnSpc>
                <a:spcPct val="90000"/>
              </a:lnSpc>
              <a:spcBef>
                <a:spcPts val="281"/>
              </a:spcBef>
              <a:spcAft>
                <a:spcPts val="0"/>
              </a:spcAft>
              <a:buClr>
                <a:srgbClr val="0070C0"/>
              </a:buClr>
              <a:buSzPct val="96428"/>
              <a:buFont typeface="Arial"/>
              <a:buChar char="•"/>
              <a:defRPr sz="1350" b="0" i="0" u="none" strike="noStrike" cap="none">
                <a:solidFill>
                  <a:srgbClr val="0070C0"/>
                </a:solidFill>
                <a:latin typeface="Calibri"/>
                <a:ea typeface="Calibri"/>
                <a:cs typeface="Calibri"/>
                <a:sym typeface="Calibri"/>
              </a:defRPr>
            </a:lvl2pPr>
            <a:lvl3pPr marL="642938" marR="0" lvl="2" indent="76199" algn="l" rtl="0">
              <a:lnSpc>
                <a:spcPct val="90000"/>
              </a:lnSpc>
              <a:spcBef>
                <a:spcPts val="281"/>
              </a:spcBef>
              <a:spcAft>
                <a:spcPts val="0"/>
              </a:spcAft>
              <a:buClr>
                <a:srgbClr val="3A3838"/>
              </a:buClr>
              <a:buSzPct val="102272"/>
              <a:buFont typeface="Arial"/>
              <a:buChar char="•"/>
              <a:defRPr sz="1125" b="0" i="0" u="none" strike="noStrike" cap="none">
                <a:solidFill>
                  <a:srgbClr val="3A3838"/>
                </a:solidFill>
                <a:latin typeface="Calibri"/>
                <a:ea typeface="Calibri"/>
                <a:cs typeface="Calibri"/>
                <a:sym typeface="Calibri"/>
              </a:defRPr>
            </a:lvl3pPr>
            <a:lvl4pPr marL="900113" marR="0" lvl="3" indent="48699" algn="l" rtl="0">
              <a:lnSpc>
                <a:spcPct val="90000"/>
              </a:lnSpc>
              <a:spcBef>
                <a:spcPts val="281"/>
              </a:spcBef>
              <a:spcAft>
                <a:spcPts val="0"/>
              </a:spcAft>
              <a:buClr>
                <a:srgbClr val="3A3838"/>
              </a:buClr>
              <a:buSzPct val="94192"/>
              <a:buFont typeface="Arial"/>
              <a:buChar char="•"/>
              <a:defRPr sz="1013" b="0" i="0" u="none" strike="noStrike" cap="none">
                <a:solidFill>
                  <a:srgbClr val="3A3838"/>
                </a:solidFill>
                <a:latin typeface="Calibri"/>
                <a:ea typeface="Calibri"/>
                <a:cs typeface="Calibri"/>
                <a:sym typeface="Calibri"/>
              </a:defRPr>
            </a:lvl4pPr>
            <a:lvl5pPr marL="1157288" marR="0" lvl="4" indent="45524" algn="l" rtl="0">
              <a:lnSpc>
                <a:spcPct val="90000"/>
              </a:lnSpc>
              <a:spcBef>
                <a:spcPts val="281"/>
              </a:spcBef>
              <a:spcAft>
                <a:spcPts val="0"/>
              </a:spcAft>
              <a:buClr>
                <a:srgbClr val="3A3838"/>
              </a:buClr>
              <a:buSzPct val="94192"/>
              <a:buFont typeface="Arial"/>
              <a:buChar char="•"/>
              <a:defRPr sz="1013" b="0" i="0" u="none" strike="noStrike" cap="none">
                <a:solidFill>
                  <a:srgbClr val="3A3838"/>
                </a:solidFill>
                <a:latin typeface="Calibri"/>
                <a:ea typeface="Calibri"/>
                <a:cs typeface="Calibri"/>
                <a:sym typeface="Calibri"/>
              </a:defRPr>
            </a:lvl5pPr>
            <a:lvl6pPr marL="1414463" marR="0" lvl="5" indent="42349" algn="l" rtl="0">
              <a:lnSpc>
                <a:spcPct val="90000"/>
              </a:lnSpc>
              <a:spcBef>
                <a:spcPts val="281"/>
              </a:spcBef>
              <a:spcAft>
                <a:spcPts val="0"/>
              </a:spcAft>
              <a:buClr>
                <a:schemeClr val="dk1"/>
              </a:buClr>
              <a:buSzPct val="94192"/>
              <a:buFont typeface="Arial"/>
              <a:buChar char="•"/>
              <a:defRPr sz="1013" b="0" i="0" u="none" strike="noStrike" cap="none">
                <a:solidFill>
                  <a:schemeClr val="dk1"/>
                </a:solidFill>
                <a:latin typeface="Calibri"/>
                <a:ea typeface="Calibri"/>
                <a:cs typeface="Calibri"/>
                <a:sym typeface="Calibri"/>
              </a:defRPr>
            </a:lvl6pPr>
            <a:lvl7pPr marL="1671638" marR="0" lvl="6" indent="39174" algn="l" rtl="0">
              <a:lnSpc>
                <a:spcPct val="90000"/>
              </a:lnSpc>
              <a:spcBef>
                <a:spcPts val="281"/>
              </a:spcBef>
              <a:spcAft>
                <a:spcPts val="0"/>
              </a:spcAft>
              <a:buClr>
                <a:schemeClr val="dk1"/>
              </a:buClr>
              <a:buSzPct val="94192"/>
              <a:buFont typeface="Arial"/>
              <a:buChar char="•"/>
              <a:defRPr sz="1013" b="0" i="0" u="none" strike="noStrike" cap="none">
                <a:solidFill>
                  <a:schemeClr val="dk1"/>
                </a:solidFill>
                <a:latin typeface="Calibri"/>
                <a:ea typeface="Calibri"/>
                <a:cs typeface="Calibri"/>
                <a:sym typeface="Calibri"/>
              </a:defRPr>
            </a:lvl7pPr>
            <a:lvl8pPr marL="1928813" marR="0" lvl="7" indent="48699" algn="l" rtl="0">
              <a:lnSpc>
                <a:spcPct val="90000"/>
              </a:lnSpc>
              <a:spcBef>
                <a:spcPts val="281"/>
              </a:spcBef>
              <a:spcAft>
                <a:spcPts val="0"/>
              </a:spcAft>
              <a:buClr>
                <a:schemeClr val="dk1"/>
              </a:buClr>
              <a:buSzPct val="94192"/>
              <a:buFont typeface="Arial"/>
              <a:buChar char="•"/>
              <a:defRPr sz="1013" b="0" i="0" u="none" strike="noStrike" cap="none">
                <a:solidFill>
                  <a:schemeClr val="dk1"/>
                </a:solidFill>
                <a:latin typeface="Calibri"/>
                <a:ea typeface="Calibri"/>
                <a:cs typeface="Calibri"/>
                <a:sym typeface="Calibri"/>
              </a:defRPr>
            </a:lvl8pPr>
            <a:lvl9pPr marL="2185988" marR="0" lvl="8" indent="45524" algn="l" rtl="0">
              <a:lnSpc>
                <a:spcPct val="90000"/>
              </a:lnSpc>
              <a:spcBef>
                <a:spcPts val="281"/>
              </a:spcBef>
              <a:spcAft>
                <a:spcPts val="0"/>
              </a:spcAft>
              <a:buClr>
                <a:schemeClr val="dk1"/>
              </a:buClr>
              <a:buSzPct val="94192"/>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1" name="Shape 21"/>
          <p:cNvSpPr/>
          <p:nvPr/>
        </p:nvSpPr>
        <p:spPr>
          <a:xfrm>
            <a:off x="-14696" y="217920"/>
            <a:ext cx="6858000" cy="580799"/>
          </a:xfrm>
          <a:prstGeom prst="rect">
            <a:avLst/>
          </a:prstGeom>
          <a:solidFill>
            <a:srgbClr val="3284BF"/>
          </a:solidFill>
          <a:ln>
            <a:noFill/>
          </a:ln>
        </p:spPr>
        <p:txBody>
          <a:bodyPr lIns="68550" tIns="34275" rIns="68550"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chemeClr val="lt1"/>
              </a:solidFill>
              <a:latin typeface="Calibri"/>
              <a:ea typeface="Calibri"/>
              <a:cs typeface="Calibri"/>
              <a:sym typeface="Calibri"/>
            </a:endParaRPr>
          </a:p>
        </p:txBody>
      </p:sp>
      <p:sp>
        <p:nvSpPr>
          <p:cNvPr id="22" name="Shape 22"/>
          <p:cNvSpPr txBox="1">
            <a:spLocks noGrp="1"/>
          </p:cNvSpPr>
          <p:nvPr>
            <p:ph type="title"/>
          </p:nvPr>
        </p:nvSpPr>
        <p:spPr>
          <a:xfrm>
            <a:off x="171450" y="273844"/>
            <a:ext cx="6214950" cy="469199"/>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lt1"/>
              </a:buClr>
              <a:buFont typeface="Calibri"/>
              <a:buNone/>
              <a:defRPr sz="2100" b="1" i="0" u="none" strike="noStrike" cap="none">
                <a:solidFill>
                  <a:schemeClr val="lt1"/>
                </a:solidFill>
                <a:latin typeface="Calibri"/>
                <a:ea typeface="Calibri"/>
                <a:cs typeface="Calibri"/>
                <a:sym typeface="Calibri"/>
              </a:defRPr>
            </a:lvl1pPr>
            <a:lvl2pPr lvl="1" indent="0" rtl="0">
              <a:spcBef>
                <a:spcPts val="0"/>
              </a:spcBef>
              <a:buFont typeface="Arial"/>
              <a:buNone/>
              <a:defRPr sz="1350"/>
            </a:lvl2pPr>
            <a:lvl3pPr lvl="2" indent="0" rtl="0">
              <a:spcBef>
                <a:spcPts val="0"/>
              </a:spcBef>
              <a:buFont typeface="Arial"/>
              <a:buNone/>
              <a:defRPr sz="1350"/>
            </a:lvl3pPr>
            <a:lvl4pPr lvl="3" indent="0" rtl="0">
              <a:spcBef>
                <a:spcPts val="0"/>
              </a:spcBef>
              <a:buFont typeface="Arial"/>
              <a:buNone/>
              <a:defRPr sz="1350"/>
            </a:lvl4pPr>
            <a:lvl5pPr lvl="4" indent="0" rtl="0">
              <a:spcBef>
                <a:spcPts val="0"/>
              </a:spcBef>
              <a:buFont typeface="Arial"/>
              <a:buNone/>
              <a:defRPr sz="1350"/>
            </a:lvl5pPr>
            <a:lvl6pPr lvl="5" indent="0" rtl="0">
              <a:spcBef>
                <a:spcPts val="0"/>
              </a:spcBef>
              <a:buFont typeface="Arial"/>
              <a:buNone/>
              <a:defRPr sz="1350"/>
            </a:lvl6pPr>
            <a:lvl7pPr lvl="6" indent="0" rtl="0">
              <a:spcBef>
                <a:spcPts val="0"/>
              </a:spcBef>
              <a:buFont typeface="Arial"/>
              <a:buNone/>
              <a:defRPr sz="1350"/>
            </a:lvl7pPr>
            <a:lvl8pPr lvl="7" indent="0" rtl="0">
              <a:spcBef>
                <a:spcPts val="0"/>
              </a:spcBef>
              <a:buFont typeface="Arial"/>
              <a:buNone/>
              <a:defRPr sz="1350"/>
            </a:lvl8pPr>
            <a:lvl9pPr lvl="8" indent="0" rtl="0">
              <a:spcBef>
                <a:spcPts val="0"/>
              </a:spcBef>
              <a:buFont typeface="Arial"/>
              <a:buNone/>
              <a:defRPr sz="135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3"/>
        <p:cNvGrpSpPr/>
        <p:nvPr/>
      </p:nvGrpSpPr>
      <p:grpSpPr>
        <a:xfrm>
          <a:off x="0" y="0"/>
          <a:ext cx="0" cy="0"/>
          <a:chOff x="0" y="0"/>
          <a:chExt cx="0" cy="0"/>
        </a:xfrm>
      </p:grpSpPr>
      <p:sp>
        <p:nvSpPr>
          <p:cNvPr id="24" name="Shape 24"/>
          <p:cNvSpPr/>
          <p:nvPr/>
        </p:nvSpPr>
        <p:spPr>
          <a:xfrm>
            <a:off x="0" y="114303"/>
            <a:ext cx="6858000" cy="800099"/>
          </a:xfrm>
          <a:prstGeom prst="rect">
            <a:avLst/>
          </a:prstGeom>
          <a:solidFill>
            <a:srgbClr val="FFB81D"/>
          </a:solidFill>
          <a:ln>
            <a:noFill/>
          </a:ln>
        </p:spPr>
        <p:txBody>
          <a:bodyPr lIns="68550" tIns="34275" rIns="68550"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chemeClr val="lt1"/>
              </a:solidFill>
              <a:latin typeface="Calibri"/>
              <a:ea typeface="Calibri"/>
              <a:cs typeface="Calibri"/>
              <a:sym typeface="Calibri"/>
            </a:endParaRPr>
          </a:p>
        </p:txBody>
      </p:sp>
      <p:sp>
        <p:nvSpPr>
          <p:cNvPr id="25" name="Shape 25"/>
          <p:cNvSpPr/>
          <p:nvPr/>
        </p:nvSpPr>
        <p:spPr>
          <a:xfrm>
            <a:off x="0" y="217920"/>
            <a:ext cx="6858000" cy="580799"/>
          </a:xfrm>
          <a:prstGeom prst="rect">
            <a:avLst/>
          </a:prstGeom>
          <a:solidFill>
            <a:srgbClr val="3284BF"/>
          </a:solidFill>
          <a:ln>
            <a:noFill/>
          </a:ln>
        </p:spPr>
        <p:txBody>
          <a:bodyPr lIns="68550" tIns="34275" rIns="68550"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chemeClr val="lt1"/>
              </a:solidFill>
              <a:latin typeface="Calibri"/>
              <a:ea typeface="Calibri"/>
              <a:cs typeface="Calibri"/>
              <a:sym typeface="Calibri"/>
            </a:endParaRPr>
          </a:p>
        </p:txBody>
      </p:sp>
      <p:sp>
        <p:nvSpPr>
          <p:cNvPr id="26" name="Shape 26"/>
          <p:cNvSpPr txBox="1">
            <a:spLocks noGrp="1"/>
          </p:cNvSpPr>
          <p:nvPr>
            <p:ph type="title"/>
          </p:nvPr>
        </p:nvSpPr>
        <p:spPr>
          <a:xfrm>
            <a:off x="114300" y="217919"/>
            <a:ext cx="6686549" cy="580799"/>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lt1"/>
              </a:buClr>
              <a:buFont typeface="Calibri"/>
              <a:buNone/>
              <a:defRPr sz="2100" b="1" i="0" u="none" strike="noStrike" cap="none">
                <a:solidFill>
                  <a:schemeClr val="lt1"/>
                </a:solidFill>
                <a:latin typeface="Calibri"/>
                <a:ea typeface="Calibri"/>
                <a:cs typeface="Calibri"/>
                <a:sym typeface="Calibri"/>
              </a:defRPr>
            </a:lvl1pPr>
            <a:lvl2pPr lvl="1" indent="0" rtl="0">
              <a:spcBef>
                <a:spcPts val="0"/>
              </a:spcBef>
              <a:buFont typeface="Arial"/>
              <a:buNone/>
              <a:defRPr sz="1350"/>
            </a:lvl2pPr>
            <a:lvl3pPr lvl="2" indent="0" rtl="0">
              <a:spcBef>
                <a:spcPts val="0"/>
              </a:spcBef>
              <a:buFont typeface="Arial"/>
              <a:buNone/>
              <a:defRPr sz="1350"/>
            </a:lvl3pPr>
            <a:lvl4pPr lvl="3" indent="0" rtl="0">
              <a:spcBef>
                <a:spcPts val="0"/>
              </a:spcBef>
              <a:buFont typeface="Arial"/>
              <a:buNone/>
              <a:defRPr sz="1350"/>
            </a:lvl4pPr>
            <a:lvl5pPr lvl="4" indent="0" rtl="0">
              <a:spcBef>
                <a:spcPts val="0"/>
              </a:spcBef>
              <a:buFont typeface="Arial"/>
              <a:buNone/>
              <a:defRPr sz="1350"/>
            </a:lvl5pPr>
            <a:lvl6pPr lvl="5" indent="0" rtl="0">
              <a:spcBef>
                <a:spcPts val="0"/>
              </a:spcBef>
              <a:buFont typeface="Arial"/>
              <a:buNone/>
              <a:defRPr sz="1350"/>
            </a:lvl6pPr>
            <a:lvl7pPr lvl="6" indent="0" rtl="0">
              <a:spcBef>
                <a:spcPts val="0"/>
              </a:spcBef>
              <a:buFont typeface="Arial"/>
              <a:buNone/>
              <a:defRPr sz="1350"/>
            </a:lvl7pPr>
            <a:lvl8pPr lvl="7" indent="0" rtl="0">
              <a:spcBef>
                <a:spcPts val="0"/>
              </a:spcBef>
              <a:buFont typeface="Arial"/>
              <a:buNone/>
              <a:defRPr sz="1350"/>
            </a:lvl8pPr>
            <a:lvl9pPr lvl="8" indent="0" rtl="0">
              <a:spcBef>
                <a:spcPts val="0"/>
              </a:spcBef>
              <a:buFont typeface="Arial"/>
              <a:buNone/>
              <a:defRPr sz="135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27"/>
        <p:cNvGrpSpPr/>
        <p:nvPr/>
      </p:nvGrpSpPr>
      <p:grpSpPr>
        <a:xfrm>
          <a:off x="0" y="0"/>
          <a:ext cx="0" cy="0"/>
          <a:chOff x="0" y="0"/>
          <a:chExt cx="0" cy="0"/>
        </a:xfrm>
      </p:grpSpPr>
      <p:sp>
        <p:nvSpPr>
          <p:cNvPr id="28" name="Shape 28"/>
          <p:cNvSpPr/>
          <p:nvPr/>
        </p:nvSpPr>
        <p:spPr>
          <a:xfrm>
            <a:off x="-14696" y="114303"/>
            <a:ext cx="6858000" cy="800099"/>
          </a:xfrm>
          <a:prstGeom prst="rect">
            <a:avLst/>
          </a:prstGeom>
          <a:solidFill>
            <a:srgbClr val="FFB81D"/>
          </a:solidFill>
          <a:ln>
            <a:noFill/>
          </a:ln>
        </p:spPr>
        <p:txBody>
          <a:bodyPr lIns="68550" tIns="34275" rIns="68550"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chemeClr val="lt1"/>
              </a:solidFill>
              <a:latin typeface="Calibri"/>
              <a:ea typeface="Calibri"/>
              <a:cs typeface="Calibri"/>
              <a:sym typeface="Calibri"/>
            </a:endParaRPr>
          </a:p>
        </p:txBody>
      </p:sp>
      <p:sp>
        <p:nvSpPr>
          <p:cNvPr id="29" name="Shape 29"/>
          <p:cNvSpPr txBox="1">
            <a:spLocks noGrp="1"/>
          </p:cNvSpPr>
          <p:nvPr>
            <p:ph type="body" idx="1"/>
          </p:nvPr>
        </p:nvSpPr>
        <p:spPr>
          <a:xfrm>
            <a:off x="185331" y="1018021"/>
            <a:ext cx="3129298" cy="3371999"/>
          </a:xfrm>
          <a:prstGeom prst="rect">
            <a:avLst/>
          </a:prstGeom>
          <a:noFill/>
          <a:ln>
            <a:noFill/>
          </a:ln>
        </p:spPr>
        <p:txBody>
          <a:bodyPr lIns="91425" tIns="91425" rIns="91425" bIns="91425" anchor="t" anchorCtr="0"/>
          <a:lstStyle>
            <a:lvl1pPr marL="128588" marR="0" lvl="0" indent="161924" algn="l" rtl="0">
              <a:lnSpc>
                <a:spcPct val="90000"/>
              </a:lnSpc>
              <a:spcBef>
                <a:spcPts val="563"/>
              </a:spcBef>
              <a:spcAft>
                <a:spcPts val="0"/>
              </a:spcAft>
              <a:buClr>
                <a:srgbClr val="0070C0"/>
              </a:buClr>
              <a:buSzPct val="98437"/>
              <a:buFont typeface="Arial"/>
              <a:buChar char="•"/>
              <a:defRPr sz="1575" b="1" i="0" u="none" strike="noStrike" cap="none">
                <a:solidFill>
                  <a:srgbClr val="0070C0"/>
                </a:solidFill>
                <a:latin typeface="Calibri"/>
                <a:ea typeface="Calibri"/>
                <a:cs typeface="Calibri"/>
                <a:sym typeface="Calibri"/>
              </a:defRPr>
            </a:lvl1pPr>
            <a:lvl2pPr marL="385763" marR="0" lvl="1" indent="119061" algn="l" rtl="0">
              <a:lnSpc>
                <a:spcPct val="90000"/>
              </a:lnSpc>
              <a:spcBef>
                <a:spcPts val="281"/>
              </a:spcBef>
              <a:spcAft>
                <a:spcPts val="0"/>
              </a:spcAft>
              <a:buClr>
                <a:srgbClr val="0070C0"/>
              </a:buClr>
              <a:buSzPct val="96428"/>
              <a:buFont typeface="Arial"/>
              <a:buChar char="•"/>
              <a:defRPr sz="1350" b="0" i="0" u="none" strike="noStrike" cap="none">
                <a:solidFill>
                  <a:srgbClr val="0070C0"/>
                </a:solidFill>
                <a:latin typeface="Calibri"/>
                <a:ea typeface="Calibri"/>
                <a:cs typeface="Calibri"/>
                <a:sym typeface="Calibri"/>
              </a:defRPr>
            </a:lvl2pPr>
            <a:lvl3pPr marL="642938" marR="0" lvl="2" indent="76199" algn="l" rtl="0">
              <a:lnSpc>
                <a:spcPct val="90000"/>
              </a:lnSpc>
              <a:spcBef>
                <a:spcPts val="281"/>
              </a:spcBef>
              <a:spcAft>
                <a:spcPts val="0"/>
              </a:spcAft>
              <a:buClr>
                <a:srgbClr val="3A3838"/>
              </a:buClr>
              <a:buSzPct val="102272"/>
              <a:buFont typeface="Arial"/>
              <a:buChar char="•"/>
              <a:defRPr sz="1125" b="0" i="0" u="none" strike="noStrike" cap="none">
                <a:solidFill>
                  <a:srgbClr val="3A3838"/>
                </a:solidFill>
                <a:latin typeface="Calibri"/>
                <a:ea typeface="Calibri"/>
                <a:cs typeface="Calibri"/>
                <a:sym typeface="Calibri"/>
              </a:defRPr>
            </a:lvl3pPr>
            <a:lvl4pPr marL="900113" marR="0" lvl="3" indent="48699" algn="l" rtl="0">
              <a:lnSpc>
                <a:spcPct val="90000"/>
              </a:lnSpc>
              <a:spcBef>
                <a:spcPts val="281"/>
              </a:spcBef>
              <a:spcAft>
                <a:spcPts val="0"/>
              </a:spcAft>
              <a:buClr>
                <a:srgbClr val="3A3838"/>
              </a:buClr>
              <a:buSzPct val="94192"/>
              <a:buFont typeface="Arial"/>
              <a:buChar char="•"/>
              <a:defRPr sz="1013" b="0" i="0" u="none" strike="noStrike" cap="none">
                <a:solidFill>
                  <a:srgbClr val="3A3838"/>
                </a:solidFill>
                <a:latin typeface="Calibri"/>
                <a:ea typeface="Calibri"/>
                <a:cs typeface="Calibri"/>
                <a:sym typeface="Calibri"/>
              </a:defRPr>
            </a:lvl4pPr>
            <a:lvl5pPr marL="1157288" marR="0" lvl="4" indent="45524" algn="l" rtl="0">
              <a:lnSpc>
                <a:spcPct val="90000"/>
              </a:lnSpc>
              <a:spcBef>
                <a:spcPts val="281"/>
              </a:spcBef>
              <a:spcAft>
                <a:spcPts val="0"/>
              </a:spcAft>
              <a:buClr>
                <a:srgbClr val="3A3838"/>
              </a:buClr>
              <a:buSzPct val="94192"/>
              <a:buFont typeface="Arial"/>
              <a:buChar char="•"/>
              <a:defRPr sz="1013" b="0" i="0" u="none" strike="noStrike" cap="none">
                <a:solidFill>
                  <a:srgbClr val="3A3838"/>
                </a:solidFill>
                <a:latin typeface="Calibri"/>
                <a:ea typeface="Calibri"/>
                <a:cs typeface="Calibri"/>
                <a:sym typeface="Calibri"/>
              </a:defRPr>
            </a:lvl5pPr>
            <a:lvl6pPr marL="1414463" marR="0" lvl="5" indent="42349" algn="l" rtl="0">
              <a:lnSpc>
                <a:spcPct val="90000"/>
              </a:lnSpc>
              <a:spcBef>
                <a:spcPts val="281"/>
              </a:spcBef>
              <a:spcAft>
                <a:spcPts val="0"/>
              </a:spcAft>
              <a:buClr>
                <a:schemeClr val="dk1"/>
              </a:buClr>
              <a:buSzPct val="94192"/>
              <a:buFont typeface="Arial"/>
              <a:buChar char="•"/>
              <a:defRPr sz="1013" b="0" i="0" u="none" strike="noStrike" cap="none">
                <a:solidFill>
                  <a:schemeClr val="dk1"/>
                </a:solidFill>
                <a:latin typeface="Calibri"/>
                <a:ea typeface="Calibri"/>
                <a:cs typeface="Calibri"/>
                <a:sym typeface="Calibri"/>
              </a:defRPr>
            </a:lvl6pPr>
            <a:lvl7pPr marL="1671638" marR="0" lvl="6" indent="39174" algn="l" rtl="0">
              <a:lnSpc>
                <a:spcPct val="90000"/>
              </a:lnSpc>
              <a:spcBef>
                <a:spcPts val="281"/>
              </a:spcBef>
              <a:spcAft>
                <a:spcPts val="0"/>
              </a:spcAft>
              <a:buClr>
                <a:schemeClr val="dk1"/>
              </a:buClr>
              <a:buSzPct val="94192"/>
              <a:buFont typeface="Arial"/>
              <a:buChar char="•"/>
              <a:defRPr sz="1013" b="0" i="0" u="none" strike="noStrike" cap="none">
                <a:solidFill>
                  <a:schemeClr val="dk1"/>
                </a:solidFill>
                <a:latin typeface="Calibri"/>
                <a:ea typeface="Calibri"/>
                <a:cs typeface="Calibri"/>
                <a:sym typeface="Calibri"/>
              </a:defRPr>
            </a:lvl7pPr>
            <a:lvl8pPr marL="1928813" marR="0" lvl="7" indent="48699" algn="l" rtl="0">
              <a:lnSpc>
                <a:spcPct val="90000"/>
              </a:lnSpc>
              <a:spcBef>
                <a:spcPts val="281"/>
              </a:spcBef>
              <a:spcAft>
                <a:spcPts val="0"/>
              </a:spcAft>
              <a:buClr>
                <a:schemeClr val="dk1"/>
              </a:buClr>
              <a:buSzPct val="94192"/>
              <a:buFont typeface="Arial"/>
              <a:buChar char="•"/>
              <a:defRPr sz="1013" b="0" i="0" u="none" strike="noStrike" cap="none">
                <a:solidFill>
                  <a:schemeClr val="dk1"/>
                </a:solidFill>
                <a:latin typeface="Calibri"/>
                <a:ea typeface="Calibri"/>
                <a:cs typeface="Calibri"/>
                <a:sym typeface="Calibri"/>
              </a:defRPr>
            </a:lvl8pPr>
            <a:lvl9pPr marL="2185988" marR="0" lvl="8" indent="45524" algn="l" rtl="0">
              <a:lnSpc>
                <a:spcPct val="90000"/>
              </a:lnSpc>
              <a:spcBef>
                <a:spcPts val="281"/>
              </a:spcBef>
              <a:spcAft>
                <a:spcPts val="0"/>
              </a:spcAft>
              <a:buClr>
                <a:schemeClr val="dk1"/>
              </a:buClr>
              <a:buSzPct val="94192"/>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30" name="Shape 30"/>
          <p:cNvSpPr/>
          <p:nvPr/>
        </p:nvSpPr>
        <p:spPr>
          <a:xfrm>
            <a:off x="-14696" y="217920"/>
            <a:ext cx="6858000" cy="580799"/>
          </a:xfrm>
          <a:prstGeom prst="rect">
            <a:avLst/>
          </a:prstGeom>
          <a:solidFill>
            <a:srgbClr val="3284BF"/>
          </a:solidFill>
          <a:ln>
            <a:noFill/>
          </a:ln>
        </p:spPr>
        <p:txBody>
          <a:bodyPr lIns="68550" tIns="34275" rIns="68550"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350" b="0" i="0" u="none" strike="noStrike" cap="none">
              <a:solidFill>
                <a:schemeClr val="lt1"/>
              </a:solidFill>
              <a:latin typeface="Calibri"/>
              <a:ea typeface="Calibri"/>
              <a:cs typeface="Calibri"/>
              <a:sym typeface="Calibri"/>
            </a:endParaRPr>
          </a:p>
        </p:txBody>
      </p:sp>
      <p:sp>
        <p:nvSpPr>
          <p:cNvPr id="31" name="Shape 31"/>
          <p:cNvSpPr txBox="1">
            <a:spLocks noGrp="1"/>
          </p:cNvSpPr>
          <p:nvPr>
            <p:ph type="title"/>
          </p:nvPr>
        </p:nvSpPr>
        <p:spPr>
          <a:xfrm>
            <a:off x="171450" y="273844"/>
            <a:ext cx="6214950" cy="469199"/>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lt1"/>
              </a:buClr>
              <a:buFont typeface="Calibri"/>
              <a:buNone/>
              <a:defRPr sz="2100" b="1" i="0" u="none" strike="noStrike" cap="none">
                <a:solidFill>
                  <a:schemeClr val="lt1"/>
                </a:solidFill>
                <a:latin typeface="Calibri"/>
                <a:ea typeface="Calibri"/>
                <a:cs typeface="Calibri"/>
                <a:sym typeface="Calibri"/>
              </a:defRPr>
            </a:lvl1pPr>
            <a:lvl2pPr lvl="1" indent="0" rtl="0">
              <a:spcBef>
                <a:spcPts val="0"/>
              </a:spcBef>
              <a:buFont typeface="Arial"/>
              <a:buNone/>
              <a:defRPr sz="1350"/>
            </a:lvl2pPr>
            <a:lvl3pPr lvl="2" indent="0" rtl="0">
              <a:spcBef>
                <a:spcPts val="0"/>
              </a:spcBef>
              <a:buFont typeface="Arial"/>
              <a:buNone/>
              <a:defRPr sz="1350"/>
            </a:lvl3pPr>
            <a:lvl4pPr lvl="3" indent="0" rtl="0">
              <a:spcBef>
                <a:spcPts val="0"/>
              </a:spcBef>
              <a:buFont typeface="Arial"/>
              <a:buNone/>
              <a:defRPr sz="1350"/>
            </a:lvl4pPr>
            <a:lvl5pPr lvl="4" indent="0" rtl="0">
              <a:spcBef>
                <a:spcPts val="0"/>
              </a:spcBef>
              <a:buFont typeface="Arial"/>
              <a:buNone/>
              <a:defRPr sz="1350"/>
            </a:lvl5pPr>
            <a:lvl6pPr lvl="5" indent="0" rtl="0">
              <a:spcBef>
                <a:spcPts val="0"/>
              </a:spcBef>
              <a:buFont typeface="Arial"/>
              <a:buNone/>
              <a:defRPr sz="1350"/>
            </a:lvl6pPr>
            <a:lvl7pPr lvl="6" indent="0" rtl="0">
              <a:spcBef>
                <a:spcPts val="0"/>
              </a:spcBef>
              <a:buFont typeface="Arial"/>
              <a:buNone/>
              <a:defRPr sz="1350"/>
            </a:lvl7pPr>
            <a:lvl8pPr lvl="7" indent="0" rtl="0">
              <a:spcBef>
                <a:spcPts val="0"/>
              </a:spcBef>
              <a:buFont typeface="Arial"/>
              <a:buNone/>
              <a:defRPr sz="1350"/>
            </a:lvl8pPr>
            <a:lvl9pPr lvl="8" indent="0" rtl="0">
              <a:spcBef>
                <a:spcPts val="0"/>
              </a:spcBef>
              <a:buFont typeface="Arial"/>
              <a:buNone/>
              <a:defRPr sz="1350"/>
            </a:lvl9pPr>
          </a:lstStyle>
          <a:p>
            <a:endParaRPr/>
          </a:p>
        </p:txBody>
      </p:sp>
      <p:sp>
        <p:nvSpPr>
          <p:cNvPr id="32" name="Shape 32"/>
          <p:cNvSpPr txBox="1">
            <a:spLocks noGrp="1"/>
          </p:cNvSpPr>
          <p:nvPr>
            <p:ph type="body" idx="2"/>
          </p:nvPr>
        </p:nvSpPr>
        <p:spPr>
          <a:xfrm>
            <a:off x="3543301" y="1018021"/>
            <a:ext cx="3129298" cy="3371999"/>
          </a:xfrm>
          <a:prstGeom prst="rect">
            <a:avLst/>
          </a:prstGeom>
          <a:noFill/>
          <a:ln>
            <a:noFill/>
          </a:ln>
        </p:spPr>
        <p:txBody>
          <a:bodyPr lIns="91425" tIns="91425" rIns="91425" bIns="91425" anchor="t" anchorCtr="0"/>
          <a:lstStyle>
            <a:lvl1pPr marL="128588" marR="0" lvl="0" indent="161924" algn="l" rtl="0">
              <a:lnSpc>
                <a:spcPct val="90000"/>
              </a:lnSpc>
              <a:spcBef>
                <a:spcPts val="563"/>
              </a:spcBef>
              <a:spcAft>
                <a:spcPts val="0"/>
              </a:spcAft>
              <a:buClr>
                <a:srgbClr val="0070C0"/>
              </a:buClr>
              <a:buSzPct val="98437"/>
              <a:buFont typeface="Arial"/>
              <a:buChar char="•"/>
              <a:defRPr sz="1575" b="1" i="0" u="none" strike="noStrike" cap="none">
                <a:solidFill>
                  <a:srgbClr val="0070C0"/>
                </a:solidFill>
                <a:latin typeface="Calibri"/>
                <a:ea typeface="Calibri"/>
                <a:cs typeface="Calibri"/>
                <a:sym typeface="Calibri"/>
              </a:defRPr>
            </a:lvl1pPr>
            <a:lvl2pPr marL="385763" marR="0" lvl="1" indent="119061" algn="l" rtl="0">
              <a:lnSpc>
                <a:spcPct val="90000"/>
              </a:lnSpc>
              <a:spcBef>
                <a:spcPts val="281"/>
              </a:spcBef>
              <a:spcAft>
                <a:spcPts val="0"/>
              </a:spcAft>
              <a:buClr>
                <a:srgbClr val="0070C0"/>
              </a:buClr>
              <a:buSzPct val="96428"/>
              <a:buFont typeface="Arial"/>
              <a:buChar char="•"/>
              <a:defRPr sz="1350" b="0" i="0" u="none" strike="noStrike" cap="none">
                <a:solidFill>
                  <a:srgbClr val="0070C0"/>
                </a:solidFill>
                <a:latin typeface="Calibri"/>
                <a:ea typeface="Calibri"/>
                <a:cs typeface="Calibri"/>
                <a:sym typeface="Calibri"/>
              </a:defRPr>
            </a:lvl2pPr>
            <a:lvl3pPr marL="642938" marR="0" lvl="2" indent="76199" algn="l" rtl="0">
              <a:lnSpc>
                <a:spcPct val="90000"/>
              </a:lnSpc>
              <a:spcBef>
                <a:spcPts val="281"/>
              </a:spcBef>
              <a:spcAft>
                <a:spcPts val="0"/>
              </a:spcAft>
              <a:buClr>
                <a:srgbClr val="3A3838"/>
              </a:buClr>
              <a:buSzPct val="102272"/>
              <a:buFont typeface="Arial"/>
              <a:buChar char="•"/>
              <a:defRPr sz="1125" b="0" i="0" u="none" strike="noStrike" cap="none">
                <a:solidFill>
                  <a:srgbClr val="3A3838"/>
                </a:solidFill>
                <a:latin typeface="Calibri"/>
                <a:ea typeface="Calibri"/>
                <a:cs typeface="Calibri"/>
                <a:sym typeface="Calibri"/>
              </a:defRPr>
            </a:lvl3pPr>
            <a:lvl4pPr marL="900113" marR="0" lvl="3" indent="48699" algn="l" rtl="0">
              <a:lnSpc>
                <a:spcPct val="90000"/>
              </a:lnSpc>
              <a:spcBef>
                <a:spcPts val="281"/>
              </a:spcBef>
              <a:spcAft>
                <a:spcPts val="0"/>
              </a:spcAft>
              <a:buClr>
                <a:srgbClr val="3A3838"/>
              </a:buClr>
              <a:buSzPct val="94192"/>
              <a:buFont typeface="Arial"/>
              <a:buChar char="•"/>
              <a:defRPr sz="1013" b="0" i="0" u="none" strike="noStrike" cap="none">
                <a:solidFill>
                  <a:srgbClr val="3A3838"/>
                </a:solidFill>
                <a:latin typeface="Calibri"/>
                <a:ea typeface="Calibri"/>
                <a:cs typeface="Calibri"/>
                <a:sym typeface="Calibri"/>
              </a:defRPr>
            </a:lvl4pPr>
            <a:lvl5pPr marL="1157288" marR="0" lvl="4" indent="45524" algn="l" rtl="0">
              <a:lnSpc>
                <a:spcPct val="90000"/>
              </a:lnSpc>
              <a:spcBef>
                <a:spcPts val="281"/>
              </a:spcBef>
              <a:spcAft>
                <a:spcPts val="0"/>
              </a:spcAft>
              <a:buClr>
                <a:srgbClr val="3A3838"/>
              </a:buClr>
              <a:buSzPct val="94192"/>
              <a:buFont typeface="Arial"/>
              <a:buChar char="•"/>
              <a:defRPr sz="1013" b="0" i="0" u="none" strike="noStrike" cap="none">
                <a:solidFill>
                  <a:srgbClr val="3A3838"/>
                </a:solidFill>
                <a:latin typeface="Calibri"/>
                <a:ea typeface="Calibri"/>
                <a:cs typeface="Calibri"/>
                <a:sym typeface="Calibri"/>
              </a:defRPr>
            </a:lvl5pPr>
            <a:lvl6pPr marL="1414463" marR="0" lvl="5" indent="42349" algn="l" rtl="0">
              <a:lnSpc>
                <a:spcPct val="90000"/>
              </a:lnSpc>
              <a:spcBef>
                <a:spcPts val="281"/>
              </a:spcBef>
              <a:spcAft>
                <a:spcPts val="0"/>
              </a:spcAft>
              <a:buClr>
                <a:schemeClr val="dk1"/>
              </a:buClr>
              <a:buSzPct val="94192"/>
              <a:buFont typeface="Arial"/>
              <a:buChar char="•"/>
              <a:defRPr sz="1013" b="0" i="0" u="none" strike="noStrike" cap="none">
                <a:solidFill>
                  <a:schemeClr val="dk1"/>
                </a:solidFill>
                <a:latin typeface="Calibri"/>
                <a:ea typeface="Calibri"/>
                <a:cs typeface="Calibri"/>
                <a:sym typeface="Calibri"/>
              </a:defRPr>
            </a:lvl6pPr>
            <a:lvl7pPr marL="1671638" marR="0" lvl="6" indent="39174" algn="l" rtl="0">
              <a:lnSpc>
                <a:spcPct val="90000"/>
              </a:lnSpc>
              <a:spcBef>
                <a:spcPts val="281"/>
              </a:spcBef>
              <a:spcAft>
                <a:spcPts val="0"/>
              </a:spcAft>
              <a:buClr>
                <a:schemeClr val="dk1"/>
              </a:buClr>
              <a:buSzPct val="94192"/>
              <a:buFont typeface="Arial"/>
              <a:buChar char="•"/>
              <a:defRPr sz="1013" b="0" i="0" u="none" strike="noStrike" cap="none">
                <a:solidFill>
                  <a:schemeClr val="dk1"/>
                </a:solidFill>
                <a:latin typeface="Calibri"/>
                <a:ea typeface="Calibri"/>
                <a:cs typeface="Calibri"/>
                <a:sym typeface="Calibri"/>
              </a:defRPr>
            </a:lvl7pPr>
            <a:lvl8pPr marL="1928813" marR="0" lvl="7" indent="48699" algn="l" rtl="0">
              <a:lnSpc>
                <a:spcPct val="90000"/>
              </a:lnSpc>
              <a:spcBef>
                <a:spcPts val="281"/>
              </a:spcBef>
              <a:spcAft>
                <a:spcPts val="0"/>
              </a:spcAft>
              <a:buClr>
                <a:schemeClr val="dk1"/>
              </a:buClr>
              <a:buSzPct val="94192"/>
              <a:buFont typeface="Arial"/>
              <a:buChar char="•"/>
              <a:defRPr sz="1013" b="0" i="0" u="none" strike="noStrike" cap="none">
                <a:solidFill>
                  <a:schemeClr val="dk1"/>
                </a:solidFill>
                <a:latin typeface="Calibri"/>
                <a:ea typeface="Calibri"/>
                <a:cs typeface="Calibri"/>
                <a:sym typeface="Calibri"/>
              </a:defRPr>
            </a:lvl8pPr>
            <a:lvl9pPr marL="2185988" marR="0" lvl="8" indent="45524" algn="l" rtl="0">
              <a:lnSpc>
                <a:spcPct val="90000"/>
              </a:lnSpc>
              <a:spcBef>
                <a:spcPts val="281"/>
              </a:spcBef>
              <a:spcAft>
                <a:spcPts val="0"/>
              </a:spcAft>
              <a:buClr>
                <a:schemeClr val="dk1"/>
              </a:buClr>
              <a:buSzPct val="94192"/>
              <a:buFont typeface="Arial"/>
              <a:buChar char="•"/>
              <a:defRPr sz="1013"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Slide">
    <p:spTree>
      <p:nvGrpSpPr>
        <p:cNvPr id="1" name="Shape 40"/>
        <p:cNvGrpSpPr/>
        <p:nvPr/>
      </p:nvGrpSpPr>
      <p:grpSpPr>
        <a:xfrm>
          <a:off x="0" y="0"/>
          <a:ext cx="0" cy="0"/>
          <a:chOff x="0" y="0"/>
          <a:chExt cx="0" cy="0"/>
        </a:xfrm>
      </p:grpSpPr>
      <p:sp>
        <p:nvSpPr>
          <p:cNvPr id="41" name="Shape 41"/>
          <p:cNvSpPr txBox="1">
            <a:spLocks noGrp="1"/>
          </p:cNvSpPr>
          <p:nvPr>
            <p:ph type="ctrTitle"/>
          </p:nvPr>
        </p:nvSpPr>
        <p:spPr>
          <a:xfrm>
            <a:off x="857250" y="1470422"/>
            <a:ext cx="5143500" cy="1790700"/>
          </a:xfrm>
          <a:prstGeom prst="rect">
            <a:avLst/>
          </a:prstGeom>
          <a:noFill/>
          <a:ln>
            <a:noFill/>
          </a:ln>
        </p:spPr>
        <p:txBody>
          <a:bodyPr lIns="68575" tIns="68575" rIns="68575" bIns="68575" anchor="b" anchorCtr="0"/>
          <a:lstStyle>
            <a:lvl1pPr marL="0" marR="0" lvl="0" indent="0" algn="ctr" rtl="0">
              <a:lnSpc>
                <a:spcPct val="90000"/>
              </a:lnSpc>
              <a:spcBef>
                <a:spcPts val="0"/>
              </a:spcBef>
              <a:buClr>
                <a:srgbClr val="0070C0"/>
              </a:buClr>
              <a:buFont typeface="Calibri"/>
              <a:buNone/>
              <a:defRPr sz="4100" b="0" i="0" u="none" strike="noStrike" cap="none">
                <a:solidFill>
                  <a:srgbClr val="0070C0"/>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42" name="Shape 42"/>
          <p:cNvSpPr txBox="1">
            <a:spLocks noGrp="1"/>
          </p:cNvSpPr>
          <p:nvPr>
            <p:ph type="subTitle" idx="1"/>
          </p:nvPr>
        </p:nvSpPr>
        <p:spPr>
          <a:xfrm>
            <a:off x="857250" y="3330178"/>
            <a:ext cx="5143500" cy="1241700"/>
          </a:xfrm>
          <a:prstGeom prst="rect">
            <a:avLst/>
          </a:prstGeom>
          <a:noFill/>
          <a:ln>
            <a:noFill/>
          </a:ln>
        </p:spPr>
        <p:txBody>
          <a:bodyPr lIns="68575" tIns="68575" rIns="68575" bIns="68575" anchor="t" anchorCtr="0"/>
          <a:lstStyle>
            <a:lvl1pPr marL="0" marR="0" lvl="0" indent="0" algn="ctr" rtl="0">
              <a:lnSpc>
                <a:spcPct val="90000"/>
              </a:lnSpc>
              <a:spcBef>
                <a:spcPts val="600"/>
              </a:spcBef>
              <a:buClr>
                <a:srgbClr val="0070C0"/>
              </a:buClr>
              <a:buFont typeface="Arial"/>
              <a:buNone/>
              <a:defRPr sz="1400" b="0" i="0" u="none" strike="noStrike" cap="none">
                <a:solidFill>
                  <a:srgbClr val="0070C0"/>
                </a:solidFill>
                <a:latin typeface="Calibri"/>
                <a:ea typeface="Calibri"/>
                <a:cs typeface="Calibri"/>
                <a:sym typeface="Calibri"/>
              </a:defRPr>
            </a:lvl1pPr>
            <a:lvl2pPr marL="254000" marR="0" lvl="1" indent="0" algn="ctr" rtl="0">
              <a:lnSpc>
                <a:spcPct val="90000"/>
              </a:lnSpc>
              <a:spcBef>
                <a:spcPts val="300"/>
              </a:spcBef>
              <a:buClr>
                <a:schemeClr val="dk1"/>
              </a:buClr>
              <a:buFont typeface="Arial"/>
              <a:buNone/>
              <a:defRPr sz="1100" b="0" i="0" u="none" strike="noStrike" cap="none">
                <a:solidFill>
                  <a:schemeClr val="dk1"/>
                </a:solidFill>
                <a:latin typeface="Calibri"/>
                <a:ea typeface="Calibri"/>
                <a:cs typeface="Calibri"/>
                <a:sym typeface="Calibri"/>
              </a:defRPr>
            </a:lvl2pPr>
            <a:lvl3pPr marL="520700" marR="0" lvl="2" indent="0" algn="ctr" rtl="0">
              <a:lnSpc>
                <a:spcPct val="90000"/>
              </a:lnSpc>
              <a:spcBef>
                <a:spcPts val="300"/>
              </a:spcBef>
              <a:buClr>
                <a:schemeClr val="dk1"/>
              </a:buClr>
              <a:buFont typeface="Arial"/>
              <a:buNone/>
              <a:defRPr sz="1000" b="0" i="0" u="none" strike="noStrike" cap="none">
                <a:solidFill>
                  <a:schemeClr val="dk1"/>
                </a:solidFill>
                <a:latin typeface="Calibri"/>
                <a:ea typeface="Calibri"/>
                <a:cs typeface="Calibri"/>
                <a:sym typeface="Calibri"/>
              </a:defRPr>
            </a:lvl3pPr>
            <a:lvl4pPr marL="774700" marR="0" lvl="3" indent="0" algn="ctr" rtl="0">
              <a:lnSpc>
                <a:spcPct val="90000"/>
              </a:lnSpc>
              <a:spcBef>
                <a:spcPts val="300"/>
              </a:spcBef>
              <a:buClr>
                <a:schemeClr val="dk1"/>
              </a:buClr>
              <a:buFont typeface="Arial"/>
              <a:buNone/>
              <a:defRPr sz="900" b="0" i="0" u="none" strike="noStrike" cap="none">
                <a:solidFill>
                  <a:schemeClr val="dk1"/>
                </a:solidFill>
                <a:latin typeface="Calibri"/>
                <a:ea typeface="Calibri"/>
                <a:cs typeface="Calibri"/>
                <a:sym typeface="Calibri"/>
              </a:defRPr>
            </a:lvl4pPr>
            <a:lvl5pPr marL="1028700" marR="0" lvl="4" indent="0" algn="ctr" rtl="0">
              <a:lnSpc>
                <a:spcPct val="90000"/>
              </a:lnSpc>
              <a:spcBef>
                <a:spcPts val="300"/>
              </a:spcBef>
              <a:buClr>
                <a:schemeClr val="dk1"/>
              </a:buClr>
              <a:buFont typeface="Arial"/>
              <a:buNone/>
              <a:defRPr sz="900" b="0" i="0" u="none" strike="noStrike" cap="none">
                <a:solidFill>
                  <a:schemeClr val="dk1"/>
                </a:solidFill>
                <a:latin typeface="Calibri"/>
                <a:ea typeface="Calibri"/>
                <a:cs typeface="Calibri"/>
                <a:sym typeface="Calibri"/>
              </a:defRPr>
            </a:lvl5pPr>
            <a:lvl6pPr marL="1282700" marR="0" lvl="5" indent="0" algn="ctr" rtl="0">
              <a:lnSpc>
                <a:spcPct val="90000"/>
              </a:lnSpc>
              <a:spcBef>
                <a:spcPts val="300"/>
              </a:spcBef>
              <a:buClr>
                <a:schemeClr val="dk1"/>
              </a:buClr>
              <a:buFont typeface="Arial"/>
              <a:buNone/>
              <a:defRPr sz="900" b="0" i="0" u="none" strike="noStrike" cap="none">
                <a:solidFill>
                  <a:schemeClr val="dk1"/>
                </a:solidFill>
                <a:latin typeface="Calibri"/>
                <a:ea typeface="Calibri"/>
                <a:cs typeface="Calibri"/>
                <a:sym typeface="Calibri"/>
              </a:defRPr>
            </a:lvl6pPr>
            <a:lvl7pPr marL="1549400" marR="0" lvl="6" indent="0" algn="ctr" rtl="0">
              <a:lnSpc>
                <a:spcPct val="90000"/>
              </a:lnSpc>
              <a:spcBef>
                <a:spcPts val="300"/>
              </a:spcBef>
              <a:buClr>
                <a:schemeClr val="dk1"/>
              </a:buClr>
              <a:buFont typeface="Arial"/>
              <a:buNone/>
              <a:defRPr sz="900" b="0" i="0" u="none" strike="noStrike" cap="none">
                <a:solidFill>
                  <a:schemeClr val="dk1"/>
                </a:solidFill>
                <a:latin typeface="Calibri"/>
                <a:ea typeface="Calibri"/>
                <a:cs typeface="Calibri"/>
                <a:sym typeface="Calibri"/>
              </a:defRPr>
            </a:lvl7pPr>
            <a:lvl8pPr marL="1803400" marR="0" lvl="7" indent="0" algn="ctr" rtl="0">
              <a:lnSpc>
                <a:spcPct val="90000"/>
              </a:lnSpc>
              <a:spcBef>
                <a:spcPts val="300"/>
              </a:spcBef>
              <a:buClr>
                <a:schemeClr val="dk1"/>
              </a:buClr>
              <a:buFont typeface="Arial"/>
              <a:buNone/>
              <a:defRPr sz="900" b="0" i="0" u="none" strike="noStrike" cap="none">
                <a:solidFill>
                  <a:schemeClr val="dk1"/>
                </a:solidFill>
                <a:latin typeface="Calibri"/>
                <a:ea typeface="Calibri"/>
                <a:cs typeface="Calibri"/>
                <a:sym typeface="Calibri"/>
              </a:defRPr>
            </a:lvl8pPr>
            <a:lvl9pPr marL="2057400" marR="0" lvl="8" indent="0" algn="ctr" rtl="0">
              <a:lnSpc>
                <a:spcPct val="90000"/>
              </a:lnSpc>
              <a:spcBef>
                <a:spcPts val="30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43" name="Shape 43"/>
          <p:cNvSpPr/>
          <p:nvPr/>
        </p:nvSpPr>
        <p:spPr>
          <a:xfrm>
            <a:off x="0" y="114300"/>
            <a:ext cx="6858000" cy="1143000"/>
          </a:xfrm>
          <a:prstGeom prst="rect">
            <a:avLst/>
          </a:prstGeom>
          <a:solidFill>
            <a:srgbClr val="FFB81D"/>
          </a:solidFill>
          <a:ln>
            <a:noFill/>
          </a:ln>
        </p:spPr>
        <p:txBody>
          <a:bodyPr lIns="68575" tIns="34275" rIns="68575" bIns="34275" anchor="ctr" anchorCtr="0">
            <a:noAutofit/>
          </a:bodyPr>
          <a:lstStyle/>
          <a:p>
            <a:pPr marL="0" marR="0" lvl="0" indent="0" algn="ctr" rtl="0">
              <a:spcBef>
                <a:spcPts val="0"/>
              </a:spcBef>
              <a:buNone/>
            </a:pPr>
            <a:endParaRPr sz="1400" b="0" i="0" u="none" strike="noStrike" cap="none">
              <a:solidFill>
                <a:schemeClr val="lt1"/>
              </a:solidFill>
              <a:latin typeface="Calibri"/>
              <a:ea typeface="Calibri"/>
              <a:cs typeface="Calibri"/>
              <a:sym typeface="Calibri"/>
            </a:endParaRPr>
          </a:p>
        </p:txBody>
      </p:sp>
      <p:sp>
        <p:nvSpPr>
          <p:cNvPr id="44" name="Shape 44"/>
          <p:cNvSpPr/>
          <p:nvPr/>
        </p:nvSpPr>
        <p:spPr>
          <a:xfrm>
            <a:off x="0" y="219143"/>
            <a:ext cx="6858000" cy="933300"/>
          </a:xfrm>
          <a:prstGeom prst="rect">
            <a:avLst/>
          </a:prstGeom>
          <a:solidFill>
            <a:srgbClr val="3284BF"/>
          </a:solidFill>
          <a:ln>
            <a:noFill/>
          </a:ln>
        </p:spPr>
        <p:txBody>
          <a:bodyPr lIns="68575" tIns="34275" rIns="68575" bIns="34275" anchor="ctr" anchorCtr="0">
            <a:noAutofit/>
          </a:bodyPr>
          <a:lstStyle/>
          <a:p>
            <a:pPr marL="0" marR="0" lvl="0" indent="0" algn="ctr" rtl="0">
              <a:spcBef>
                <a:spcPts val="0"/>
              </a:spcBef>
              <a:buNone/>
            </a:pPr>
            <a:endParaRPr sz="1400" b="0" i="0" u="none" strike="noStrike" cap="none">
              <a:solidFill>
                <a:schemeClr val="lt1"/>
              </a:solidFill>
              <a:latin typeface="Calibri"/>
              <a:ea typeface="Calibri"/>
              <a:cs typeface="Calibri"/>
              <a:sym typeface="Calibri"/>
            </a:endParaRPr>
          </a:p>
        </p:txBody>
      </p:sp>
      <p:pic>
        <p:nvPicPr>
          <p:cNvPr id="45" name="Shape 45"/>
          <p:cNvPicPr preferRelativeResize="0"/>
          <p:nvPr/>
        </p:nvPicPr>
        <p:blipFill rotWithShape="1">
          <a:blip r:embed="rId2">
            <a:alphaModFix/>
          </a:blip>
          <a:srcRect/>
          <a:stretch/>
        </p:blipFill>
        <p:spPr>
          <a:xfrm>
            <a:off x="114300" y="171448"/>
            <a:ext cx="2228700" cy="10287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6"/>
        <p:cNvGrpSpPr/>
        <p:nvPr/>
      </p:nvGrpSpPr>
      <p:grpSpPr>
        <a:xfrm>
          <a:off x="0" y="0"/>
          <a:ext cx="0" cy="0"/>
          <a:chOff x="0" y="0"/>
          <a:chExt cx="0" cy="0"/>
        </a:xfrm>
      </p:grpSpPr>
      <p:sp>
        <p:nvSpPr>
          <p:cNvPr id="47" name="Shape 47"/>
          <p:cNvSpPr/>
          <p:nvPr/>
        </p:nvSpPr>
        <p:spPr>
          <a:xfrm>
            <a:off x="-14695" y="114300"/>
            <a:ext cx="6858000" cy="800100"/>
          </a:xfrm>
          <a:prstGeom prst="rect">
            <a:avLst/>
          </a:prstGeom>
          <a:solidFill>
            <a:srgbClr val="FFB81D"/>
          </a:solidFill>
          <a:ln>
            <a:noFill/>
          </a:ln>
        </p:spPr>
        <p:txBody>
          <a:bodyPr lIns="68575" tIns="34275" rIns="68575" bIns="34275" anchor="ctr" anchorCtr="0">
            <a:noAutofit/>
          </a:bodyPr>
          <a:lstStyle/>
          <a:p>
            <a:pPr marL="0" marR="0" lvl="0" indent="0" algn="ctr" rtl="0">
              <a:spcBef>
                <a:spcPts val="0"/>
              </a:spcBef>
              <a:buNone/>
            </a:pPr>
            <a:endParaRPr sz="1400" b="0" i="0" u="none" strike="noStrike" cap="none">
              <a:solidFill>
                <a:schemeClr val="lt1"/>
              </a:solidFill>
              <a:latin typeface="Calibri"/>
              <a:ea typeface="Calibri"/>
              <a:cs typeface="Calibri"/>
              <a:sym typeface="Calibri"/>
            </a:endParaRPr>
          </a:p>
        </p:txBody>
      </p:sp>
      <p:sp>
        <p:nvSpPr>
          <p:cNvPr id="48" name="Shape 48"/>
          <p:cNvSpPr txBox="1">
            <a:spLocks noGrp="1"/>
          </p:cNvSpPr>
          <p:nvPr>
            <p:ph type="body" idx="1"/>
          </p:nvPr>
        </p:nvSpPr>
        <p:spPr>
          <a:xfrm>
            <a:off x="171450" y="1143000"/>
            <a:ext cx="6457800" cy="3372000"/>
          </a:xfrm>
          <a:prstGeom prst="rect">
            <a:avLst/>
          </a:prstGeom>
          <a:noFill/>
          <a:ln>
            <a:noFill/>
          </a:ln>
        </p:spPr>
        <p:txBody>
          <a:bodyPr lIns="68575" tIns="68575" rIns="68575" bIns="68575" anchor="t" anchorCtr="0"/>
          <a:lstStyle>
            <a:lvl1pPr marL="127000" marR="0" lvl="0" indent="-25400" algn="l" rtl="0">
              <a:lnSpc>
                <a:spcPct val="90000"/>
              </a:lnSpc>
              <a:spcBef>
                <a:spcPts val="600"/>
              </a:spcBef>
              <a:buClr>
                <a:srgbClr val="0070C0"/>
              </a:buClr>
              <a:buSzPct val="100000"/>
              <a:buFont typeface="Arial"/>
              <a:buChar char="•"/>
              <a:defRPr sz="1600" b="1" i="0" u="none" strike="noStrike" cap="none">
                <a:solidFill>
                  <a:srgbClr val="0070C0"/>
                </a:solidFill>
                <a:latin typeface="Calibri"/>
                <a:ea typeface="Calibri"/>
                <a:cs typeface="Calibri"/>
                <a:sym typeface="Calibri"/>
              </a:defRPr>
            </a:lvl1pPr>
            <a:lvl2pPr marL="381000" marR="0" lvl="1" indent="-38100" algn="l" rtl="0">
              <a:lnSpc>
                <a:spcPct val="90000"/>
              </a:lnSpc>
              <a:spcBef>
                <a:spcPts val="300"/>
              </a:spcBef>
              <a:buClr>
                <a:srgbClr val="0070C0"/>
              </a:buClr>
              <a:buSzPct val="100000"/>
              <a:buFont typeface="Arial"/>
              <a:buChar char="•"/>
              <a:defRPr sz="1400" b="0" i="0" u="none" strike="noStrike" cap="none">
                <a:solidFill>
                  <a:srgbClr val="0070C0"/>
                </a:solidFill>
                <a:latin typeface="Calibri"/>
                <a:ea typeface="Calibri"/>
                <a:cs typeface="Calibri"/>
                <a:sym typeface="Calibri"/>
              </a:defRPr>
            </a:lvl2pPr>
            <a:lvl3pPr marL="647700" marR="0" lvl="2" indent="-63500" algn="l" rtl="0">
              <a:lnSpc>
                <a:spcPct val="90000"/>
              </a:lnSpc>
              <a:spcBef>
                <a:spcPts val="300"/>
              </a:spcBef>
              <a:buClr>
                <a:srgbClr val="3A3838"/>
              </a:buClr>
              <a:buSzPct val="100000"/>
              <a:buFont typeface="Arial"/>
              <a:buChar char="•"/>
              <a:defRPr sz="1100" b="0" i="0" u="none" strike="noStrike" cap="none">
                <a:solidFill>
                  <a:srgbClr val="3A3838"/>
                </a:solidFill>
                <a:latin typeface="Calibri"/>
                <a:ea typeface="Calibri"/>
                <a:cs typeface="Calibri"/>
                <a:sym typeface="Calibri"/>
              </a:defRPr>
            </a:lvl3pPr>
            <a:lvl4pPr marL="901700" marR="0" lvl="3" indent="-63500" algn="l" rtl="0">
              <a:lnSpc>
                <a:spcPct val="90000"/>
              </a:lnSpc>
              <a:spcBef>
                <a:spcPts val="300"/>
              </a:spcBef>
              <a:buClr>
                <a:srgbClr val="3A3838"/>
              </a:buClr>
              <a:buSzPct val="100000"/>
              <a:buFont typeface="Arial"/>
              <a:buChar char="•"/>
              <a:defRPr sz="1000" b="0" i="0" u="none" strike="noStrike" cap="none">
                <a:solidFill>
                  <a:srgbClr val="3A3838"/>
                </a:solidFill>
                <a:latin typeface="Calibri"/>
                <a:ea typeface="Calibri"/>
                <a:cs typeface="Calibri"/>
                <a:sym typeface="Calibri"/>
              </a:defRPr>
            </a:lvl4pPr>
            <a:lvl5pPr marL="1155700" marR="0" lvl="4" indent="-63500" algn="l" rtl="0">
              <a:lnSpc>
                <a:spcPct val="90000"/>
              </a:lnSpc>
              <a:spcBef>
                <a:spcPts val="300"/>
              </a:spcBef>
              <a:buClr>
                <a:srgbClr val="3A3838"/>
              </a:buClr>
              <a:buSzPct val="100000"/>
              <a:buFont typeface="Arial"/>
              <a:buChar char="•"/>
              <a:defRPr sz="1000" b="0" i="0" u="none" strike="noStrike" cap="none">
                <a:solidFill>
                  <a:srgbClr val="3A3838"/>
                </a:solidFill>
                <a:latin typeface="Calibri"/>
                <a:ea typeface="Calibri"/>
                <a:cs typeface="Calibri"/>
                <a:sym typeface="Calibri"/>
              </a:defRPr>
            </a:lvl5pPr>
            <a:lvl6pPr marL="1409700" marR="0" lvl="5" indent="-63500" algn="l" rtl="0">
              <a:lnSpc>
                <a:spcPct val="90000"/>
              </a:lnSpc>
              <a:spcBef>
                <a:spcPts val="300"/>
              </a:spcBef>
              <a:buClr>
                <a:schemeClr val="dk1"/>
              </a:buClr>
              <a:buSzPct val="100000"/>
              <a:buFont typeface="Arial"/>
              <a:buChar char="•"/>
              <a:defRPr sz="1000" b="0" i="0" u="none" strike="noStrike" cap="none">
                <a:solidFill>
                  <a:schemeClr val="dk1"/>
                </a:solidFill>
                <a:latin typeface="Calibri"/>
                <a:ea typeface="Calibri"/>
                <a:cs typeface="Calibri"/>
                <a:sym typeface="Calibri"/>
              </a:defRPr>
            </a:lvl6pPr>
            <a:lvl7pPr marL="1676400" marR="0" lvl="6" indent="-63500" algn="l" rtl="0">
              <a:lnSpc>
                <a:spcPct val="90000"/>
              </a:lnSpc>
              <a:spcBef>
                <a:spcPts val="300"/>
              </a:spcBef>
              <a:buClr>
                <a:schemeClr val="dk1"/>
              </a:buClr>
              <a:buSzPct val="100000"/>
              <a:buFont typeface="Arial"/>
              <a:buChar char="•"/>
              <a:defRPr sz="1000" b="0" i="0" u="none" strike="noStrike" cap="none">
                <a:solidFill>
                  <a:schemeClr val="dk1"/>
                </a:solidFill>
                <a:latin typeface="Calibri"/>
                <a:ea typeface="Calibri"/>
                <a:cs typeface="Calibri"/>
                <a:sym typeface="Calibri"/>
              </a:defRPr>
            </a:lvl7pPr>
            <a:lvl8pPr marL="1930400" marR="0" lvl="7" indent="-63500" algn="l" rtl="0">
              <a:lnSpc>
                <a:spcPct val="90000"/>
              </a:lnSpc>
              <a:spcBef>
                <a:spcPts val="300"/>
              </a:spcBef>
              <a:buClr>
                <a:schemeClr val="dk1"/>
              </a:buClr>
              <a:buSzPct val="100000"/>
              <a:buFont typeface="Arial"/>
              <a:buChar char="•"/>
              <a:defRPr sz="1000" b="0" i="0" u="none" strike="noStrike" cap="none">
                <a:solidFill>
                  <a:schemeClr val="dk1"/>
                </a:solidFill>
                <a:latin typeface="Calibri"/>
                <a:ea typeface="Calibri"/>
                <a:cs typeface="Calibri"/>
                <a:sym typeface="Calibri"/>
              </a:defRPr>
            </a:lvl8pPr>
            <a:lvl9pPr marL="2184400" marR="0" lvl="8" indent="-63500" algn="l" rtl="0">
              <a:lnSpc>
                <a:spcPct val="90000"/>
              </a:lnSpc>
              <a:spcBef>
                <a:spcPts val="300"/>
              </a:spcBef>
              <a:buClr>
                <a:schemeClr val="dk1"/>
              </a:buClr>
              <a:buSzPct val="100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49" name="Shape 49"/>
          <p:cNvSpPr/>
          <p:nvPr/>
        </p:nvSpPr>
        <p:spPr>
          <a:xfrm>
            <a:off x="-14695" y="217919"/>
            <a:ext cx="6858000" cy="580800"/>
          </a:xfrm>
          <a:prstGeom prst="rect">
            <a:avLst/>
          </a:prstGeom>
          <a:solidFill>
            <a:srgbClr val="3284BF"/>
          </a:solidFill>
          <a:ln>
            <a:noFill/>
          </a:ln>
        </p:spPr>
        <p:txBody>
          <a:bodyPr lIns="68575" tIns="34275" rIns="68575" bIns="34275" anchor="ctr" anchorCtr="0">
            <a:noAutofit/>
          </a:bodyPr>
          <a:lstStyle/>
          <a:p>
            <a:pPr marL="0" marR="0" lvl="0" indent="0" algn="ctr" rtl="0">
              <a:spcBef>
                <a:spcPts val="0"/>
              </a:spcBef>
              <a:buNone/>
            </a:pPr>
            <a:endParaRPr sz="1400" b="0" i="0" u="none" strike="noStrike" cap="none">
              <a:solidFill>
                <a:schemeClr val="lt1"/>
              </a:solidFill>
              <a:latin typeface="Calibri"/>
              <a:ea typeface="Calibri"/>
              <a:cs typeface="Calibri"/>
              <a:sym typeface="Calibri"/>
            </a:endParaRPr>
          </a:p>
        </p:txBody>
      </p:sp>
      <p:sp>
        <p:nvSpPr>
          <p:cNvPr id="50" name="Shape 50"/>
          <p:cNvSpPr txBox="1">
            <a:spLocks noGrp="1"/>
          </p:cNvSpPr>
          <p:nvPr>
            <p:ph type="title"/>
          </p:nvPr>
        </p:nvSpPr>
        <p:spPr>
          <a:xfrm>
            <a:off x="171450" y="273845"/>
            <a:ext cx="6214800" cy="469200"/>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lt1"/>
              </a:buClr>
              <a:buFont typeface="Calibri"/>
              <a:buNone/>
              <a:defRPr sz="2100" b="1" i="0" u="none" strike="noStrike" cap="none">
                <a:solidFill>
                  <a:schemeClr val="lt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1"/>
        <p:cNvGrpSpPr/>
        <p:nvPr/>
      </p:nvGrpSpPr>
      <p:grpSpPr>
        <a:xfrm>
          <a:off x="0" y="0"/>
          <a:ext cx="0" cy="0"/>
          <a:chOff x="0" y="0"/>
          <a:chExt cx="0" cy="0"/>
        </a:xfrm>
      </p:grpSpPr>
      <p:sp>
        <p:nvSpPr>
          <p:cNvPr id="52" name="Shape 52"/>
          <p:cNvSpPr/>
          <p:nvPr/>
        </p:nvSpPr>
        <p:spPr>
          <a:xfrm>
            <a:off x="0" y="114300"/>
            <a:ext cx="6858000" cy="800100"/>
          </a:xfrm>
          <a:prstGeom prst="rect">
            <a:avLst/>
          </a:prstGeom>
          <a:solidFill>
            <a:srgbClr val="FFB81D"/>
          </a:soli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alibri"/>
              <a:ea typeface="Calibri"/>
              <a:cs typeface="Calibri"/>
              <a:sym typeface="Calibri"/>
            </a:endParaRPr>
          </a:p>
        </p:txBody>
      </p:sp>
      <p:sp>
        <p:nvSpPr>
          <p:cNvPr id="53" name="Shape 53"/>
          <p:cNvSpPr/>
          <p:nvPr/>
        </p:nvSpPr>
        <p:spPr>
          <a:xfrm>
            <a:off x="0" y="217919"/>
            <a:ext cx="6858000" cy="580800"/>
          </a:xfrm>
          <a:prstGeom prst="rect">
            <a:avLst/>
          </a:prstGeom>
          <a:solidFill>
            <a:srgbClr val="3284BF"/>
          </a:soli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alibri"/>
              <a:ea typeface="Calibri"/>
              <a:cs typeface="Calibri"/>
              <a:sym typeface="Calibri"/>
            </a:endParaRPr>
          </a:p>
        </p:txBody>
      </p:sp>
      <p:sp>
        <p:nvSpPr>
          <p:cNvPr id="54" name="Shape 54"/>
          <p:cNvSpPr txBox="1">
            <a:spLocks noGrp="1"/>
          </p:cNvSpPr>
          <p:nvPr>
            <p:ph type="title"/>
          </p:nvPr>
        </p:nvSpPr>
        <p:spPr>
          <a:xfrm>
            <a:off x="114300" y="217918"/>
            <a:ext cx="6686400" cy="580800"/>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lt1"/>
              </a:buClr>
              <a:buFont typeface="Calibri"/>
              <a:buNone/>
              <a:defRPr sz="2100" b="1" i="0" u="none" strike="noStrike" cap="none">
                <a:solidFill>
                  <a:schemeClr val="lt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55"/>
        <p:cNvGrpSpPr/>
        <p:nvPr/>
      </p:nvGrpSpPr>
      <p:grpSpPr>
        <a:xfrm>
          <a:off x="0" y="0"/>
          <a:ext cx="0" cy="0"/>
          <a:chOff x="0" y="0"/>
          <a:chExt cx="0" cy="0"/>
        </a:xfrm>
      </p:grpSpPr>
      <p:sp>
        <p:nvSpPr>
          <p:cNvPr id="56" name="Shape 56"/>
          <p:cNvSpPr/>
          <p:nvPr/>
        </p:nvSpPr>
        <p:spPr>
          <a:xfrm>
            <a:off x="-14695" y="114300"/>
            <a:ext cx="6858000" cy="800100"/>
          </a:xfrm>
          <a:prstGeom prst="rect">
            <a:avLst/>
          </a:prstGeom>
          <a:solidFill>
            <a:srgbClr val="FFB81D"/>
          </a:soli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alibri"/>
              <a:ea typeface="Calibri"/>
              <a:cs typeface="Calibri"/>
              <a:sym typeface="Calibri"/>
            </a:endParaRPr>
          </a:p>
        </p:txBody>
      </p:sp>
      <p:sp>
        <p:nvSpPr>
          <p:cNvPr id="57" name="Shape 57"/>
          <p:cNvSpPr txBox="1">
            <a:spLocks noGrp="1"/>
          </p:cNvSpPr>
          <p:nvPr>
            <p:ph type="body" idx="1"/>
          </p:nvPr>
        </p:nvSpPr>
        <p:spPr>
          <a:xfrm>
            <a:off x="185329" y="1018019"/>
            <a:ext cx="3129299" cy="3372000"/>
          </a:xfrm>
          <a:prstGeom prst="rect">
            <a:avLst/>
          </a:prstGeom>
          <a:noFill/>
          <a:ln>
            <a:noFill/>
          </a:ln>
        </p:spPr>
        <p:txBody>
          <a:bodyPr lIns="68575" tIns="68575" rIns="68575" bIns="68575" anchor="t" anchorCtr="0"/>
          <a:lstStyle>
            <a:lvl1pPr marL="127000" marR="0" lvl="0" indent="-25400" algn="l" rtl="0">
              <a:lnSpc>
                <a:spcPct val="90000"/>
              </a:lnSpc>
              <a:spcBef>
                <a:spcPts val="600"/>
              </a:spcBef>
              <a:buClr>
                <a:srgbClr val="0070C0"/>
              </a:buClr>
              <a:buSzPct val="100000"/>
              <a:buFont typeface="Arial"/>
              <a:buChar char="•"/>
              <a:defRPr sz="1600" b="1" i="0" u="none" strike="noStrike" cap="none">
                <a:solidFill>
                  <a:srgbClr val="0070C0"/>
                </a:solidFill>
                <a:latin typeface="Calibri"/>
                <a:ea typeface="Calibri"/>
                <a:cs typeface="Calibri"/>
                <a:sym typeface="Calibri"/>
              </a:defRPr>
            </a:lvl1pPr>
            <a:lvl2pPr marL="381000" marR="0" lvl="1" indent="-38100" algn="l" rtl="0">
              <a:lnSpc>
                <a:spcPct val="90000"/>
              </a:lnSpc>
              <a:spcBef>
                <a:spcPts val="300"/>
              </a:spcBef>
              <a:buClr>
                <a:srgbClr val="0070C0"/>
              </a:buClr>
              <a:buSzPct val="100000"/>
              <a:buFont typeface="Arial"/>
              <a:buChar char="•"/>
              <a:defRPr sz="1400" b="0" i="0" u="none" strike="noStrike" cap="none">
                <a:solidFill>
                  <a:srgbClr val="0070C0"/>
                </a:solidFill>
                <a:latin typeface="Calibri"/>
                <a:ea typeface="Calibri"/>
                <a:cs typeface="Calibri"/>
                <a:sym typeface="Calibri"/>
              </a:defRPr>
            </a:lvl2pPr>
            <a:lvl3pPr marL="647700" marR="0" lvl="2" indent="-63500" algn="l" rtl="0">
              <a:lnSpc>
                <a:spcPct val="90000"/>
              </a:lnSpc>
              <a:spcBef>
                <a:spcPts val="300"/>
              </a:spcBef>
              <a:buClr>
                <a:srgbClr val="3A3838"/>
              </a:buClr>
              <a:buSzPct val="100000"/>
              <a:buFont typeface="Arial"/>
              <a:buChar char="•"/>
              <a:defRPr sz="1100" b="0" i="0" u="none" strike="noStrike" cap="none">
                <a:solidFill>
                  <a:srgbClr val="3A3838"/>
                </a:solidFill>
                <a:latin typeface="Calibri"/>
                <a:ea typeface="Calibri"/>
                <a:cs typeface="Calibri"/>
                <a:sym typeface="Calibri"/>
              </a:defRPr>
            </a:lvl3pPr>
            <a:lvl4pPr marL="901700" marR="0" lvl="3" indent="-63500" algn="l" rtl="0">
              <a:lnSpc>
                <a:spcPct val="90000"/>
              </a:lnSpc>
              <a:spcBef>
                <a:spcPts val="300"/>
              </a:spcBef>
              <a:buClr>
                <a:srgbClr val="3A3838"/>
              </a:buClr>
              <a:buSzPct val="100000"/>
              <a:buFont typeface="Arial"/>
              <a:buChar char="•"/>
              <a:defRPr sz="1000" b="0" i="0" u="none" strike="noStrike" cap="none">
                <a:solidFill>
                  <a:srgbClr val="3A3838"/>
                </a:solidFill>
                <a:latin typeface="Calibri"/>
                <a:ea typeface="Calibri"/>
                <a:cs typeface="Calibri"/>
                <a:sym typeface="Calibri"/>
              </a:defRPr>
            </a:lvl4pPr>
            <a:lvl5pPr marL="1155700" marR="0" lvl="4" indent="-63500" algn="l" rtl="0">
              <a:lnSpc>
                <a:spcPct val="90000"/>
              </a:lnSpc>
              <a:spcBef>
                <a:spcPts val="300"/>
              </a:spcBef>
              <a:buClr>
                <a:srgbClr val="3A3838"/>
              </a:buClr>
              <a:buSzPct val="100000"/>
              <a:buFont typeface="Arial"/>
              <a:buChar char="•"/>
              <a:defRPr sz="1000" b="0" i="0" u="none" strike="noStrike" cap="none">
                <a:solidFill>
                  <a:srgbClr val="3A3838"/>
                </a:solidFill>
                <a:latin typeface="Calibri"/>
                <a:ea typeface="Calibri"/>
                <a:cs typeface="Calibri"/>
                <a:sym typeface="Calibri"/>
              </a:defRPr>
            </a:lvl5pPr>
            <a:lvl6pPr marL="1409700" marR="0" lvl="5" indent="-63500" algn="l" rtl="0">
              <a:lnSpc>
                <a:spcPct val="90000"/>
              </a:lnSpc>
              <a:spcBef>
                <a:spcPts val="300"/>
              </a:spcBef>
              <a:buClr>
                <a:schemeClr val="dk1"/>
              </a:buClr>
              <a:buSzPct val="100000"/>
              <a:buFont typeface="Arial"/>
              <a:buChar char="•"/>
              <a:defRPr sz="1000" b="0" i="0" u="none" strike="noStrike" cap="none">
                <a:solidFill>
                  <a:schemeClr val="dk1"/>
                </a:solidFill>
                <a:latin typeface="Calibri"/>
                <a:ea typeface="Calibri"/>
                <a:cs typeface="Calibri"/>
                <a:sym typeface="Calibri"/>
              </a:defRPr>
            </a:lvl6pPr>
            <a:lvl7pPr marL="1676400" marR="0" lvl="6" indent="-63500" algn="l" rtl="0">
              <a:lnSpc>
                <a:spcPct val="90000"/>
              </a:lnSpc>
              <a:spcBef>
                <a:spcPts val="300"/>
              </a:spcBef>
              <a:buClr>
                <a:schemeClr val="dk1"/>
              </a:buClr>
              <a:buSzPct val="100000"/>
              <a:buFont typeface="Arial"/>
              <a:buChar char="•"/>
              <a:defRPr sz="1000" b="0" i="0" u="none" strike="noStrike" cap="none">
                <a:solidFill>
                  <a:schemeClr val="dk1"/>
                </a:solidFill>
                <a:latin typeface="Calibri"/>
                <a:ea typeface="Calibri"/>
                <a:cs typeface="Calibri"/>
                <a:sym typeface="Calibri"/>
              </a:defRPr>
            </a:lvl7pPr>
            <a:lvl8pPr marL="1930400" marR="0" lvl="7" indent="-63500" algn="l" rtl="0">
              <a:lnSpc>
                <a:spcPct val="90000"/>
              </a:lnSpc>
              <a:spcBef>
                <a:spcPts val="300"/>
              </a:spcBef>
              <a:buClr>
                <a:schemeClr val="dk1"/>
              </a:buClr>
              <a:buSzPct val="100000"/>
              <a:buFont typeface="Arial"/>
              <a:buChar char="•"/>
              <a:defRPr sz="1000" b="0" i="0" u="none" strike="noStrike" cap="none">
                <a:solidFill>
                  <a:schemeClr val="dk1"/>
                </a:solidFill>
                <a:latin typeface="Calibri"/>
                <a:ea typeface="Calibri"/>
                <a:cs typeface="Calibri"/>
                <a:sym typeface="Calibri"/>
              </a:defRPr>
            </a:lvl8pPr>
            <a:lvl9pPr marL="2184400" marR="0" lvl="8" indent="-63500" algn="l" rtl="0">
              <a:lnSpc>
                <a:spcPct val="90000"/>
              </a:lnSpc>
              <a:spcBef>
                <a:spcPts val="300"/>
              </a:spcBef>
              <a:buClr>
                <a:schemeClr val="dk1"/>
              </a:buClr>
              <a:buSzPct val="100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58" name="Shape 58"/>
          <p:cNvSpPr/>
          <p:nvPr/>
        </p:nvSpPr>
        <p:spPr>
          <a:xfrm>
            <a:off x="-14695" y="217919"/>
            <a:ext cx="6858000" cy="580800"/>
          </a:xfrm>
          <a:prstGeom prst="rect">
            <a:avLst/>
          </a:prstGeom>
          <a:solidFill>
            <a:srgbClr val="3284BF"/>
          </a:soli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alibri"/>
              <a:ea typeface="Calibri"/>
              <a:cs typeface="Calibri"/>
              <a:sym typeface="Calibri"/>
            </a:endParaRPr>
          </a:p>
        </p:txBody>
      </p:sp>
      <p:sp>
        <p:nvSpPr>
          <p:cNvPr id="59" name="Shape 59"/>
          <p:cNvSpPr txBox="1">
            <a:spLocks noGrp="1"/>
          </p:cNvSpPr>
          <p:nvPr>
            <p:ph type="title"/>
          </p:nvPr>
        </p:nvSpPr>
        <p:spPr>
          <a:xfrm>
            <a:off x="171450" y="273845"/>
            <a:ext cx="6214800" cy="469200"/>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lt1"/>
              </a:buClr>
              <a:buFont typeface="Calibri"/>
              <a:buNone/>
              <a:defRPr sz="2100" b="1" i="0" u="none" strike="noStrike" cap="none">
                <a:solidFill>
                  <a:schemeClr val="lt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60" name="Shape 60"/>
          <p:cNvSpPr txBox="1">
            <a:spLocks noGrp="1"/>
          </p:cNvSpPr>
          <p:nvPr>
            <p:ph type="body" idx="2"/>
          </p:nvPr>
        </p:nvSpPr>
        <p:spPr>
          <a:xfrm>
            <a:off x="3543300" y="1018019"/>
            <a:ext cx="3129300" cy="3372000"/>
          </a:xfrm>
          <a:prstGeom prst="rect">
            <a:avLst/>
          </a:prstGeom>
          <a:noFill/>
          <a:ln>
            <a:noFill/>
          </a:ln>
        </p:spPr>
        <p:txBody>
          <a:bodyPr lIns="68575" tIns="68575" rIns="68575" bIns="68575" anchor="t" anchorCtr="0"/>
          <a:lstStyle>
            <a:lvl1pPr marL="127000" marR="0" lvl="0" indent="-25400" algn="l" rtl="0">
              <a:lnSpc>
                <a:spcPct val="90000"/>
              </a:lnSpc>
              <a:spcBef>
                <a:spcPts val="600"/>
              </a:spcBef>
              <a:buClr>
                <a:srgbClr val="0070C0"/>
              </a:buClr>
              <a:buSzPct val="100000"/>
              <a:buFont typeface="Arial"/>
              <a:buChar char="•"/>
              <a:defRPr sz="1600" b="1" i="0" u="none" strike="noStrike" cap="none">
                <a:solidFill>
                  <a:srgbClr val="0070C0"/>
                </a:solidFill>
                <a:latin typeface="Calibri"/>
                <a:ea typeface="Calibri"/>
                <a:cs typeface="Calibri"/>
                <a:sym typeface="Calibri"/>
              </a:defRPr>
            </a:lvl1pPr>
            <a:lvl2pPr marL="381000" marR="0" lvl="1" indent="-38100" algn="l" rtl="0">
              <a:lnSpc>
                <a:spcPct val="90000"/>
              </a:lnSpc>
              <a:spcBef>
                <a:spcPts val="300"/>
              </a:spcBef>
              <a:buClr>
                <a:srgbClr val="0070C0"/>
              </a:buClr>
              <a:buSzPct val="100000"/>
              <a:buFont typeface="Arial"/>
              <a:buChar char="•"/>
              <a:defRPr sz="1400" b="0" i="0" u="none" strike="noStrike" cap="none">
                <a:solidFill>
                  <a:srgbClr val="0070C0"/>
                </a:solidFill>
                <a:latin typeface="Calibri"/>
                <a:ea typeface="Calibri"/>
                <a:cs typeface="Calibri"/>
                <a:sym typeface="Calibri"/>
              </a:defRPr>
            </a:lvl2pPr>
            <a:lvl3pPr marL="647700" marR="0" lvl="2" indent="-63500" algn="l" rtl="0">
              <a:lnSpc>
                <a:spcPct val="90000"/>
              </a:lnSpc>
              <a:spcBef>
                <a:spcPts val="300"/>
              </a:spcBef>
              <a:buClr>
                <a:srgbClr val="3A3838"/>
              </a:buClr>
              <a:buSzPct val="100000"/>
              <a:buFont typeface="Arial"/>
              <a:buChar char="•"/>
              <a:defRPr sz="1100" b="0" i="0" u="none" strike="noStrike" cap="none">
                <a:solidFill>
                  <a:srgbClr val="3A3838"/>
                </a:solidFill>
                <a:latin typeface="Calibri"/>
                <a:ea typeface="Calibri"/>
                <a:cs typeface="Calibri"/>
                <a:sym typeface="Calibri"/>
              </a:defRPr>
            </a:lvl3pPr>
            <a:lvl4pPr marL="901700" marR="0" lvl="3" indent="-63500" algn="l" rtl="0">
              <a:lnSpc>
                <a:spcPct val="90000"/>
              </a:lnSpc>
              <a:spcBef>
                <a:spcPts val="300"/>
              </a:spcBef>
              <a:buClr>
                <a:srgbClr val="3A3838"/>
              </a:buClr>
              <a:buSzPct val="100000"/>
              <a:buFont typeface="Arial"/>
              <a:buChar char="•"/>
              <a:defRPr sz="1000" b="0" i="0" u="none" strike="noStrike" cap="none">
                <a:solidFill>
                  <a:srgbClr val="3A3838"/>
                </a:solidFill>
                <a:latin typeface="Calibri"/>
                <a:ea typeface="Calibri"/>
                <a:cs typeface="Calibri"/>
                <a:sym typeface="Calibri"/>
              </a:defRPr>
            </a:lvl4pPr>
            <a:lvl5pPr marL="1155700" marR="0" lvl="4" indent="-63500" algn="l" rtl="0">
              <a:lnSpc>
                <a:spcPct val="90000"/>
              </a:lnSpc>
              <a:spcBef>
                <a:spcPts val="300"/>
              </a:spcBef>
              <a:buClr>
                <a:srgbClr val="3A3838"/>
              </a:buClr>
              <a:buSzPct val="100000"/>
              <a:buFont typeface="Arial"/>
              <a:buChar char="•"/>
              <a:defRPr sz="1000" b="0" i="0" u="none" strike="noStrike" cap="none">
                <a:solidFill>
                  <a:srgbClr val="3A3838"/>
                </a:solidFill>
                <a:latin typeface="Calibri"/>
                <a:ea typeface="Calibri"/>
                <a:cs typeface="Calibri"/>
                <a:sym typeface="Calibri"/>
              </a:defRPr>
            </a:lvl5pPr>
            <a:lvl6pPr marL="1409700" marR="0" lvl="5" indent="-63500" algn="l" rtl="0">
              <a:lnSpc>
                <a:spcPct val="90000"/>
              </a:lnSpc>
              <a:spcBef>
                <a:spcPts val="300"/>
              </a:spcBef>
              <a:buClr>
                <a:schemeClr val="dk1"/>
              </a:buClr>
              <a:buSzPct val="100000"/>
              <a:buFont typeface="Arial"/>
              <a:buChar char="•"/>
              <a:defRPr sz="1000" b="0" i="0" u="none" strike="noStrike" cap="none">
                <a:solidFill>
                  <a:schemeClr val="dk1"/>
                </a:solidFill>
                <a:latin typeface="Calibri"/>
                <a:ea typeface="Calibri"/>
                <a:cs typeface="Calibri"/>
                <a:sym typeface="Calibri"/>
              </a:defRPr>
            </a:lvl6pPr>
            <a:lvl7pPr marL="1676400" marR="0" lvl="6" indent="-63500" algn="l" rtl="0">
              <a:lnSpc>
                <a:spcPct val="90000"/>
              </a:lnSpc>
              <a:spcBef>
                <a:spcPts val="300"/>
              </a:spcBef>
              <a:buClr>
                <a:schemeClr val="dk1"/>
              </a:buClr>
              <a:buSzPct val="100000"/>
              <a:buFont typeface="Arial"/>
              <a:buChar char="•"/>
              <a:defRPr sz="1000" b="0" i="0" u="none" strike="noStrike" cap="none">
                <a:solidFill>
                  <a:schemeClr val="dk1"/>
                </a:solidFill>
                <a:latin typeface="Calibri"/>
                <a:ea typeface="Calibri"/>
                <a:cs typeface="Calibri"/>
                <a:sym typeface="Calibri"/>
              </a:defRPr>
            </a:lvl7pPr>
            <a:lvl8pPr marL="1930400" marR="0" lvl="7" indent="-63500" algn="l" rtl="0">
              <a:lnSpc>
                <a:spcPct val="90000"/>
              </a:lnSpc>
              <a:spcBef>
                <a:spcPts val="300"/>
              </a:spcBef>
              <a:buClr>
                <a:schemeClr val="dk1"/>
              </a:buClr>
              <a:buSzPct val="100000"/>
              <a:buFont typeface="Arial"/>
              <a:buChar char="•"/>
              <a:defRPr sz="1000" b="0" i="0" u="none" strike="noStrike" cap="none">
                <a:solidFill>
                  <a:schemeClr val="dk1"/>
                </a:solidFill>
                <a:latin typeface="Calibri"/>
                <a:ea typeface="Calibri"/>
                <a:cs typeface="Calibri"/>
                <a:sym typeface="Calibri"/>
              </a:defRPr>
            </a:lvl8pPr>
            <a:lvl9pPr marL="2184400" marR="0" lvl="8" indent="-63500" algn="l" rtl="0">
              <a:lnSpc>
                <a:spcPct val="90000"/>
              </a:lnSpc>
              <a:spcBef>
                <a:spcPts val="300"/>
              </a:spcBef>
              <a:buClr>
                <a:schemeClr val="dk1"/>
              </a:buClr>
              <a:buSzPct val="100000"/>
              <a:buFont typeface="Arial"/>
              <a:buChar char="•"/>
              <a:defRPr sz="1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71487" y="273842"/>
            <a:ext cx="5915025" cy="994200"/>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Font typeface="Arial"/>
              <a:buNone/>
              <a:defRPr sz="1800"/>
            </a:lvl2pPr>
            <a:lvl3pPr lvl="2" indent="0" rtl="0">
              <a:spcBef>
                <a:spcPts val="0"/>
              </a:spcBef>
              <a:buFont typeface="Arial"/>
              <a:buNone/>
              <a:defRPr sz="1800"/>
            </a:lvl3pPr>
            <a:lvl4pPr lvl="3" indent="0" rtl="0">
              <a:spcBef>
                <a:spcPts val="0"/>
              </a:spcBef>
              <a:buFont typeface="Arial"/>
              <a:buNone/>
              <a:defRPr sz="1800"/>
            </a:lvl4pPr>
            <a:lvl5pPr lvl="4" indent="0" rtl="0">
              <a:spcBef>
                <a:spcPts val="0"/>
              </a:spcBef>
              <a:buFont typeface="Arial"/>
              <a:buNone/>
              <a:defRPr sz="1800"/>
            </a:lvl5pPr>
            <a:lvl6pPr lvl="5" indent="0" rtl="0">
              <a:spcBef>
                <a:spcPts val="0"/>
              </a:spcBef>
              <a:buFont typeface="Arial"/>
              <a:buNone/>
              <a:defRPr sz="1800"/>
            </a:lvl6pPr>
            <a:lvl7pPr lvl="6" indent="0" rtl="0">
              <a:spcBef>
                <a:spcPts val="0"/>
              </a:spcBef>
              <a:buFont typeface="Arial"/>
              <a:buNone/>
              <a:defRPr sz="1800"/>
            </a:lvl7pPr>
            <a:lvl8pPr lvl="7" indent="0" rtl="0">
              <a:spcBef>
                <a:spcPts val="0"/>
              </a:spcBef>
              <a:buFont typeface="Arial"/>
              <a:buNone/>
              <a:defRPr sz="1800"/>
            </a:lvl8pPr>
            <a:lvl9pPr lvl="8" indent="0" rtl="0">
              <a:spcBef>
                <a:spcPts val="0"/>
              </a:spcBef>
              <a:buFont typeface="Arial"/>
              <a:buNone/>
              <a:defRPr sz="1800"/>
            </a:lvl9pPr>
          </a:lstStyle>
          <a:p>
            <a:endParaRPr/>
          </a:p>
        </p:txBody>
      </p:sp>
      <p:sp>
        <p:nvSpPr>
          <p:cNvPr id="7" name="Shape 7"/>
          <p:cNvSpPr txBox="1">
            <a:spLocks noGrp="1"/>
          </p:cNvSpPr>
          <p:nvPr>
            <p:ph type="body" idx="1"/>
          </p:nvPr>
        </p:nvSpPr>
        <p:spPr>
          <a:xfrm>
            <a:off x="471487" y="1369216"/>
            <a:ext cx="5915025" cy="3263400"/>
          </a:xfrm>
          <a:prstGeom prst="rect">
            <a:avLst/>
          </a:prstGeom>
          <a:noFill/>
          <a:ln>
            <a:noFill/>
          </a:ln>
        </p:spPr>
        <p:txBody>
          <a:bodyPr lIns="91425" tIns="91425" rIns="91425" bIns="91425" anchor="t" anchorCtr="0"/>
          <a:lstStyle>
            <a:lvl1pPr marL="171450" marR="0" lvl="0" indent="215900" algn="l" rtl="0">
              <a:lnSpc>
                <a:spcPct val="90000"/>
              </a:lnSpc>
              <a:spcBef>
                <a:spcPts val="75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171450" algn="l" rtl="0">
              <a:lnSpc>
                <a:spcPct val="90000"/>
              </a:lnSpc>
              <a:spcBef>
                <a:spcPts val="375"/>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101600" algn="l" rtl="0">
              <a:lnSpc>
                <a:spcPct val="90000"/>
              </a:lnSpc>
              <a:spcBef>
                <a:spcPts val="375"/>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60660" algn="l" rtl="0">
              <a:lnSpc>
                <a:spcPct val="90000"/>
              </a:lnSpc>
              <a:spcBef>
                <a:spcPts val="375"/>
              </a:spcBef>
              <a:spcAft>
                <a:spcPts val="0"/>
              </a:spcAft>
              <a:buClr>
                <a:schemeClr val="dk1"/>
              </a:buClr>
              <a:buSzPct val="89663"/>
              <a:buFont typeface="Arial"/>
              <a:buChar char="•"/>
              <a:defRPr sz="1350" b="0" i="0" u="none" strike="noStrike" cap="none">
                <a:solidFill>
                  <a:schemeClr val="dk1"/>
                </a:solidFill>
                <a:latin typeface="Calibri"/>
                <a:ea typeface="Calibri"/>
                <a:cs typeface="Calibri"/>
                <a:sym typeface="Calibri"/>
              </a:defRPr>
            </a:lvl4pPr>
            <a:lvl5pPr marL="1543050" marR="0" lvl="4" indent="60660" algn="l" rtl="0">
              <a:lnSpc>
                <a:spcPct val="90000"/>
              </a:lnSpc>
              <a:spcBef>
                <a:spcPts val="375"/>
              </a:spcBef>
              <a:spcAft>
                <a:spcPts val="0"/>
              </a:spcAft>
              <a:buClr>
                <a:schemeClr val="dk1"/>
              </a:buClr>
              <a:buSzPct val="89663"/>
              <a:buFont typeface="Arial"/>
              <a:buChar char="•"/>
              <a:defRPr sz="1350" b="0" i="0" u="none" strike="noStrike" cap="none">
                <a:solidFill>
                  <a:schemeClr val="dk1"/>
                </a:solidFill>
                <a:latin typeface="Calibri"/>
                <a:ea typeface="Calibri"/>
                <a:cs typeface="Calibri"/>
                <a:sym typeface="Calibri"/>
              </a:defRPr>
            </a:lvl5pPr>
            <a:lvl6pPr marL="1885950" marR="0" lvl="5" indent="60660" algn="l" rtl="0">
              <a:lnSpc>
                <a:spcPct val="90000"/>
              </a:lnSpc>
              <a:spcBef>
                <a:spcPts val="375"/>
              </a:spcBef>
              <a:spcAft>
                <a:spcPts val="0"/>
              </a:spcAft>
              <a:buClr>
                <a:schemeClr val="dk1"/>
              </a:buClr>
              <a:buSzPct val="89663"/>
              <a:buFont typeface="Arial"/>
              <a:buChar char="•"/>
              <a:defRPr sz="1350" b="0" i="0" u="none" strike="noStrike" cap="none">
                <a:solidFill>
                  <a:schemeClr val="dk1"/>
                </a:solidFill>
                <a:latin typeface="Calibri"/>
                <a:ea typeface="Calibri"/>
                <a:cs typeface="Calibri"/>
                <a:sym typeface="Calibri"/>
              </a:defRPr>
            </a:lvl6pPr>
            <a:lvl7pPr marL="2228850" marR="0" lvl="6" indent="60660" algn="l" rtl="0">
              <a:lnSpc>
                <a:spcPct val="90000"/>
              </a:lnSpc>
              <a:spcBef>
                <a:spcPts val="375"/>
              </a:spcBef>
              <a:spcAft>
                <a:spcPts val="0"/>
              </a:spcAft>
              <a:buClr>
                <a:schemeClr val="dk1"/>
              </a:buClr>
              <a:buSzPct val="89663"/>
              <a:buFont typeface="Arial"/>
              <a:buChar char="•"/>
              <a:defRPr sz="1350" b="0" i="0" u="none" strike="noStrike" cap="none">
                <a:solidFill>
                  <a:schemeClr val="dk1"/>
                </a:solidFill>
                <a:latin typeface="Calibri"/>
                <a:ea typeface="Calibri"/>
                <a:cs typeface="Calibri"/>
                <a:sym typeface="Calibri"/>
              </a:defRPr>
            </a:lvl7pPr>
            <a:lvl8pPr marL="2571750" marR="0" lvl="7" indent="60660" algn="l" rtl="0">
              <a:lnSpc>
                <a:spcPct val="90000"/>
              </a:lnSpc>
              <a:spcBef>
                <a:spcPts val="375"/>
              </a:spcBef>
              <a:spcAft>
                <a:spcPts val="0"/>
              </a:spcAft>
              <a:buClr>
                <a:schemeClr val="dk1"/>
              </a:buClr>
              <a:buSzPct val="89663"/>
              <a:buFont typeface="Arial"/>
              <a:buChar char="•"/>
              <a:defRPr sz="1350" b="0" i="0" u="none" strike="noStrike" cap="none">
                <a:solidFill>
                  <a:schemeClr val="dk1"/>
                </a:solidFill>
                <a:latin typeface="Calibri"/>
                <a:ea typeface="Calibri"/>
                <a:cs typeface="Calibri"/>
                <a:sym typeface="Calibri"/>
              </a:defRPr>
            </a:lvl8pPr>
            <a:lvl9pPr marL="2914650" marR="0" lvl="8" indent="60660" algn="l" rtl="0">
              <a:lnSpc>
                <a:spcPct val="90000"/>
              </a:lnSpc>
              <a:spcBef>
                <a:spcPts val="375"/>
              </a:spcBef>
              <a:spcAft>
                <a:spcPts val="0"/>
              </a:spcAft>
              <a:buClr>
                <a:schemeClr val="dk1"/>
              </a:buClr>
              <a:buSzPct val="89663"/>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dt" idx="10"/>
          </p:nvPr>
        </p:nvSpPr>
        <p:spPr>
          <a:xfrm>
            <a:off x="471487" y="4767262"/>
            <a:ext cx="1543049" cy="2739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675"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9" name="Shape 9"/>
          <p:cNvSpPr txBox="1">
            <a:spLocks noGrp="1"/>
          </p:cNvSpPr>
          <p:nvPr>
            <p:ph type="ftr" idx="11"/>
          </p:nvPr>
        </p:nvSpPr>
        <p:spPr>
          <a:xfrm>
            <a:off x="2271714" y="4767262"/>
            <a:ext cx="2314574" cy="2739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675"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10" name="Shape 10"/>
          <p:cNvSpPr txBox="1">
            <a:spLocks noGrp="1"/>
          </p:cNvSpPr>
          <p:nvPr>
            <p:ph type="sldNum" idx="12"/>
          </p:nvPr>
        </p:nvSpPr>
        <p:spPr>
          <a:xfrm>
            <a:off x="4843462" y="4767262"/>
            <a:ext cx="1543049" cy="2739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 sz="675" b="0" i="0" u="none" strike="noStrike" cap="none">
                <a:solidFill>
                  <a:srgbClr val="888888"/>
                </a:solidFill>
                <a:latin typeface="Calibri"/>
                <a:ea typeface="Calibri"/>
                <a:cs typeface="Calibri"/>
                <a:sym typeface="Calibri"/>
              </a:rPr>
              <a:t>‹#›</a:t>
            </a:fld>
            <a:endParaRPr lang="en" sz="675" b="0" i="0" u="none" strike="noStrike" cap="none">
              <a:solidFill>
                <a:srgbClr val="888888"/>
              </a:solidFill>
              <a:latin typeface="Calibri"/>
              <a:ea typeface="Calibri"/>
              <a:cs typeface="Calibri"/>
              <a:sym typeface="Calibri"/>
            </a:endParaRPr>
          </a:p>
        </p:txBody>
      </p:sp>
      <p:pic>
        <p:nvPicPr>
          <p:cNvPr id="11" name="Shape 11"/>
          <p:cNvPicPr preferRelativeResize="0"/>
          <p:nvPr/>
        </p:nvPicPr>
        <p:blipFill rotWithShape="1">
          <a:blip r:embed="rId6">
            <a:alphaModFix/>
          </a:blip>
          <a:srcRect/>
          <a:stretch/>
        </p:blipFill>
        <p:spPr>
          <a:xfrm>
            <a:off x="5529264" y="4457703"/>
            <a:ext cx="1114423" cy="51419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71487" y="273844"/>
            <a:ext cx="5915100" cy="994200"/>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SzPct val="44000"/>
              <a:buFont typeface="Calibri"/>
              <a:buNone/>
              <a:defRPr sz="2500" b="0" i="0" u="none" strike="noStrike" cap="none">
                <a:solidFill>
                  <a:schemeClr val="dk1"/>
                </a:solidFill>
                <a:latin typeface="Calibri"/>
                <a:ea typeface="Calibri"/>
                <a:cs typeface="Calibri"/>
                <a:sym typeface="Calibri"/>
              </a:defRPr>
            </a:lvl1pPr>
            <a:lvl2pPr lvl="1" indent="0" rtl="0">
              <a:spcBef>
                <a:spcPts val="0"/>
              </a:spcBef>
              <a:buSzPct val="78571"/>
              <a:buNone/>
              <a:defRPr sz="1400"/>
            </a:lvl2pPr>
            <a:lvl3pPr lvl="2" indent="0" rtl="0">
              <a:spcBef>
                <a:spcPts val="0"/>
              </a:spcBef>
              <a:buSzPct val="78571"/>
              <a:buNone/>
              <a:defRPr sz="1400"/>
            </a:lvl3pPr>
            <a:lvl4pPr lvl="3" indent="0" rtl="0">
              <a:spcBef>
                <a:spcPts val="0"/>
              </a:spcBef>
              <a:buSzPct val="78571"/>
              <a:buNone/>
              <a:defRPr sz="1400"/>
            </a:lvl4pPr>
            <a:lvl5pPr lvl="4" indent="0" rtl="0">
              <a:spcBef>
                <a:spcPts val="0"/>
              </a:spcBef>
              <a:buSzPct val="78571"/>
              <a:buNone/>
              <a:defRPr sz="1400"/>
            </a:lvl5pPr>
            <a:lvl6pPr lvl="5" indent="0" rtl="0">
              <a:spcBef>
                <a:spcPts val="0"/>
              </a:spcBef>
              <a:buSzPct val="78571"/>
              <a:buNone/>
              <a:defRPr sz="1400"/>
            </a:lvl6pPr>
            <a:lvl7pPr lvl="6" indent="0" rtl="0">
              <a:spcBef>
                <a:spcPts val="0"/>
              </a:spcBef>
              <a:buSzPct val="78571"/>
              <a:buNone/>
              <a:defRPr sz="1400"/>
            </a:lvl7pPr>
            <a:lvl8pPr lvl="7" indent="0" rtl="0">
              <a:spcBef>
                <a:spcPts val="0"/>
              </a:spcBef>
              <a:buSzPct val="78571"/>
              <a:buNone/>
              <a:defRPr sz="1400"/>
            </a:lvl8pPr>
            <a:lvl9pPr lvl="8" indent="0" rtl="0">
              <a:spcBef>
                <a:spcPts val="0"/>
              </a:spcBef>
              <a:buSzPct val="78571"/>
              <a:buNone/>
              <a:defRPr sz="1400"/>
            </a:lvl9pPr>
          </a:lstStyle>
          <a:p>
            <a:endParaRPr/>
          </a:p>
        </p:txBody>
      </p:sp>
      <p:sp>
        <p:nvSpPr>
          <p:cNvPr id="35" name="Shape 35"/>
          <p:cNvSpPr txBox="1">
            <a:spLocks noGrp="1"/>
          </p:cNvSpPr>
          <p:nvPr>
            <p:ph type="body" idx="1"/>
          </p:nvPr>
        </p:nvSpPr>
        <p:spPr>
          <a:xfrm>
            <a:off x="471487" y="1369218"/>
            <a:ext cx="5915100" cy="3263400"/>
          </a:xfrm>
          <a:prstGeom prst="rect">
            <a:avLst/>
          </a:prstGeom>
          <a:noFill/>
          <a:ln>
            <a:noFill/>
          </a:ln>
        </p:spPr>
        <p:txBody>
          <a:bodyPr lIns="68575" tIns="68575" rIns="68575" bIns="68575" anchor="t" anchorCtr="0"/>
          <a:lstStyle>
            <a:lvl1pPr marL="127000" marR="0" lvl="0" indent="-25400" algn="l" rtl="0">
              <a:lnSpc>
                <a:spcPct val="90000"/>
              </a:lnSpc>
              <a:spcBef>
                <a:spcPts val="60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1pPr>
            <a:lvl2pPr marL="381000" marR="0" lvl="1" indent="-38100" algn="l" rtl="0">
              <a:lnSpc>
                <a:spcPct val="90000"/>
              </a:lnSpc>
              <a:spcBef>
                <a:spcPts val="3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2pPr>
            <a:lvl3pPr marL="647700" marR="0" lvl="2" indent="-63500" algn="l" rtl="0">
              <a:lnSpc>
                <a:spcPct val="90000"/>
              </a:lnSpc>
              <a:spcBef>
                <a:spcPts val="300"/>
              </a:spcBef>
              <a:buClr>
                <a:schemeClr val="dk1"/>
              </a:buClr>
              <a:buSzPct val="100000"/>
              <a:buFont typeface="Arial"/>
              <a:buChar char="•"/>
              <a:defRPr sz="1100" b="0" i="0" u="none" strike="noStrike" cap="none">
                <a:solidFill>
                  <a:schemeClr val="dk1"/>
                </a:solidFill>
                <a:latin typeface="Calibri"/>
                <a:ea typeface="Calibri"/>
                <a:cs typeface="Calibri"/>
                <a:sym typeface="Calibri"/>
              </a:defRPr>
            </a:lvl3pPr>
            <a:lvl4pPr marL="901700" marR="0" lvl="3" indent="-63500" algn="l" rtl="0">
              <a:lnSpc>
                <a:spcPct val="90000"/>
              </a:lnSpc>
              <a:spcBef>
                <a:spcPts val="300"/>
              </a:spcBef>
              <a:buClr>
                <a:schemeClr val="dk1"/>
              </a:buClr>
              <a:buSzPct val="100000"/>
              <a:buFont typeface="Arial"/>
              <a:buChar char="•"/>
              <a:defRPr sz="1000" b="0" i="0" u="none" strike="noStrike" cap="none">
                <a:solidFill>
                  <a:schemeClr val="dk1"/>
                </a:solidFill>
                <a:latin typeface="Calibri"/>
                <a:ea typeface="Calibri"/>
                <a:cs typeface="Calibri"/>
                <a:sym typeface="Calibri"/>
              </a:defRPr>
            </a:lvl4pPr>
            <a:lvl5pPr marL="1155700" marR="0" lvl="4" indent="-63500" algn="l" rtl="0">
              <a:lnSpc>
                <a:spcPct val="90000"/>
              </a:lnSpc>
              <a:spcBef>
                <a:spcPts val="300"/>
              </a:spcBef>
              <a:buClr>
                <a:schemeClr val="dk1"/>
              </a:buClr>
              <a:buSzPct val="100000"/>
              <a:buFont typeface="Arial"/>
              <a:buChar char="•"/>
              <a:defRPr sz="1000" b="0" i="0" u="none" strike="noStrike" cap="none">
                <a:solidFill>
                  <a:schemeClr val="dk1"/>
                </a:solidFill>
                <a:latin typeface="Calibri"/>
                <a:ea typeface="Calibri"/>
                <a:cs typeface="Calibri"/>
                <a:sym typeface="Calibri"/>
              </a:defRPr>
            </a:lvl5pPr>
            <a:lvl6pPr marL="1409700" marR="0" lvl="5" indent="-63500" algn="l" rtl="0">
              <a:lnSpc>
                <a:spcPct val="90000"/>
              </a:lnSpc>
              <a:spcBef>
                <a:spcPts val="300"/>
              </a:spcBef>
              <a:buClr>
                <a:schemeClr val="dk1"/>
              </a:buClr>
              <a:buSzPct val="100000"/>
              <a:buFont typeface="Arial"/>
              <a:buChar char="•"/>
              <a:defRPr sz="1000" b="0" i="0" u="none" strike="noStrike" cap="none">
                <a:solidFill>
                  <a:schemeClr val="dk1"/>
                </a:solidFill>
                <a:latin typeface="Calibri"/>
                <a:ea typeface="Calibri"/>
                <a:cs typeface="Calibri"/>
                <a:sym typeface="Calibri"/>
              </a:defRPr>
            </a:lvl6pPr>
            <a:lvl7pPr marL="1676400" marR="0" lvl="6" indent="-63500" algn="l" rtl="0">
              <a:lnSpc>
                <a:spcPct val="90000"/>
              </a:lnSpc>
              <a:spcBef>
                <a:spcPts val="300"/>
              </a:spcBef>
              <a:buClr>
                <a:schemeClr val="dk1"/>
              </a:buClr>
              <a:buSzPct val="100000"/>
              <a:buFont typeface="Arial"/>
              <a:buChar char="•"/>
              <a:defRPr sz="1000" b="0" i="0" u="none" strike="noStrike" cap="none">
                <a:solidFill>
                  <a:schemeClr val="dk1"/>
                </a:solidFill>
                <a:latin typeface="Calibri"/>
                <a:ea typeface="Calibri"/>
                <a:cs typeface="Calibri"/>
                <a:sym typeface="Calibri"/>
              </a:defRPr>
            </a:lvl7pPr>
            <a:lvl8pPr marL="1930400" marR="0" lvl="7" indent="-63500" algn="l" rtl="0">
              <a:lnSpc>
                <a:spcPct val="90000"/>
              </a:lnSpc>
              <a:spcBef>
                <a:spcPts val="300"/>
              </a:spcBef>
              <a:buClr>
                <a:schemeClr val="dk1"/>
              </a:buClr>
              <a:buSzPct val="100000"/>
              <a:buFont typeface="Arial"/>
              <a:buChar char="•"/>
              <a:defRPr sz="1000" b="0" i="0" u="none" strike="noStrike" cap="none">
                <a:solidFill>
                  <a:schemeClr val="dk1"/>
                </a:solidFill>
                <a:latin typeface="Calibri"/>
                <a:ea typeface="Calibri"/>
                <a:cs typeface="Calibri"/>
                <a:sym typeface="Calibri"/>
              </a:defRPr>
            </a:lvl8pPr>
            <a:lvl9pPr marL="2184400" marR="0" lvl="8" indent="-63500" algn="l" rtl="0">
              <a:lnSpc>
                <a:spcPct val="90000"/>
              </a:lnSpc>
              <a:spcBef>
                <a:spcPts val="300"/>
              </a:spcBef>
              <a:buClr>
                <a:schemeClr val="dk1"/>
              </a:buClr>
              <a:buSzPct val="100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dt" idx="10"/>
          </p:nvPr>
        </p:nvSpPr>
        <p:spPr>
          <a:xfrm>
            <a:off x="471487" y="4767263"/>
            <a:ext cx="1542900" cy="273900"/>
          </a:xfrm>
          <a:prstGeom prst="rect">
            <a:avLst/>
          </a:prstGeom>
          <a:noFill/>
          <a:ln>
            <a:noFill/>
          </a:ln>
        </p:spPr>
        <p:txBody>
          <a:bodyPr lIns="68575" tIns="68575" rIns="68575" bIns="68575" anchor="ctr" anchorCtr="0"/>
          <a:lstStyle>
            <a:lvl1pPr marL="0" marR="0" lvl="0" indent="0" algn="l" rtl="0">
              <a:spcBef>
                <a:spcPts val="0"/>
              </a:spcBef>
              <a:buSzPct val="157142"/>
              <a:buNone/>
              <a:defRPr sz="700" b="0" i="0" u="none" strike="noStrike" cap="none">
                <a:solidFill>
                  <a:srgbClr val="888888"/>
                </a:solidFill>
                <a:latin typeface="Calibri"/>
                <a:ea typeface="Calibri"/>
                <a:cs typeface="Calibri"/>
                <a:sym typeface="Calibri"/>
              </a:defRPr>
            </a:lvl1pPr>
            <a:lvl2pPr marL="342900" marR="0" lvl="1" indent="0" algn="l" rtl="0">
              <a:spcBef>
                <a:spcPts val="0"/>
              </a:spcBef>
              <a:buSzPct val="78571"/>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SzPct val="78571"/>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SzPct val="78571"/>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SzPct val="78571"/>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SzPct val="78571"/>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SzPct val="78571"/>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SzPct val="78571"/>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SzPct val="78571"/>
              <a:buNone/>
              <a:defRPr sz="14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ftr" idx="11"/>
          </p:nvPr>
        </p:nvSpPr>
        <p:spPr>
          <a:xfrm>
            <a:off x="2271712" y="4767263"/>
            <a:ext cx="2314500" cy="273900"/>
          </a:xfrm>
          <a:prstGeom prst="rect">
            <a:avLst/>
          </a:prstGeom>
          <a:noFill/>
          <a:ln>
            <a:noFill/>
          </a:ln>
        </p:spPr>
        <p:txBody>
          <a:bodyPr lIns="68575" tIns="68575" rIns="68575" bIns="68575" anchor="ctr" anchorCtr="0"/>
          <a:lstStyle>
            <a:lvl1pPr marL="0" marR="0" lvl="0" indent="0" algn="ctr" rtl="0">
              <a:spcBef>
                <a:spcPts val="0"/>
              </a:spcBef>
              <a:buSzPct val="157142"/>
              <a:buNone/>
              <a:defRPr sz="700" b="0" i="0" u="none" strike="noStrike" cap="none">
                <a:solidFill>
                  <a:srgbClr val="888888"/>
                </a:solidFill>
                <a:latin typeface="Calibri"/>
                <a:ea typeface="Calibri"/>
                <a:cs typeface="Calibri"/>
                <a:sym typeface="Calibri"/>
              </a:defRPr>
            </a:lvl1pPr>
            <a:lvl2pPr marL="342900" marR="0" lvl="1" indent="0" algn="l" rtl="0">
              <a:spcBef>
                <a:spcPts val="0"/>
              </a:spcBef>
              <a:buSzPct val="78571"/>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SzPct val="78571"/>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SzPct val="78571"/>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SzPct val="78571"/>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SzPct val="78571"/>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SzPct val="78571"/>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SzPct val="78571"/>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SzPct val="78571"/>
              <a:buNone/>
              <a:defRPr sz="14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sldNum" idx="12"/>
          </p:nvPr>
        </p:nvSpPr>
        <p:spPr>
          <a:xfrm>
            <a:off x="4843462" y="4767263"/>
            <a:ext cx="15429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700" b="0" i="0" u="none" strike="noStrike" cap="none">
                <a:solidFill>
                  <a:srgbClr val="888888"/>
                </a:solidFill>
                <a:latin typeface="Calibri"/>
                <a:ea typeface="Calibri"/>
                <a:cs typeface="Calibri"/>
                <a:sym typeface="Calibri"/>
              </a:rPr>
              <a:t>‹#›</a:t>
            </a:fld>
            <a:endParaRPr lang="en" sz="700" b="0" i="0" u="none" strike="noStrike" cap="none">
              <a:solidFill>
                <a:srgbClr val="888888"/>
              </a:solidFill>
              <a:latin typeface="Calibri"/>
              <a:ea typeface="Calibri"/>
              <a:cs typeface="Calibri"/>
              <a:sym typeface="Calibri"/>
            </a:endParaRPr>
          </a:p>
        </p:txBody>
      </p:sp>
      <p:pic>
        <p:nvPicPr>
          <p:cNvPr id="39" name="Shape 39"/>
          <p:cNvPicPr preferRelativeResize="0"/>
          <p:nvPr/>
        </p:nvPicPr>
        <p:blipFill rotWithShape="1">
          <a:blip r:embed="rId6">
            <a:alphaModFix/>
          </a:blip>
          <a:srcRect/>
          <a:stretch/>
        </p:blipFill>
        <p:spPr>
          <a:xfrm>
            <a:off x="5529262" y="4457700"/>
            <a:ext cx="1114500" cy="5142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hyperlink" Target="mailto:CABEPDS@bilingualeducation.org"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www.lindholm-leary.com/resources/review_research.pdf"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ctrTitle"/>
          </p:nvPr>
        </p:nvSpPr>
        <p:spPr>
          <a:xfrm>
            <a:off x="114301" y="1298221"/>
            <a:ext cx="6629399" cy="3657598"/>
          </a:xfrm>
          <a:prstGeom prst="rect">
            <a:avLst/>
          </a:prstGeom>
          <a:solidFill>
            <a:schemeClr val="lt1"/>
          </a:solidFill>
          <a:ln>
            <a:noFill/>
          </a:ln>
        </p:spPr>
        <p:txBody>
          <a:bodyPr lIns="68550" tIns="34275" rIns="68550" bIns="34275" anchor="ctr" anchorCtr="0">
            <a:noAutofit/>
          </a:bodyPr>
          <a:lstStyle/>
          <a:p>
            <a:pPr marL="0" marR="0" lvl="0" indent="0" algn="ctr" rtl="0">
              <a:lnSpc>
                <a:spcPct val="100000"/>
              </a:lnSpc>
              <a:spcBef>
                <a:spcPts val="0"/>
              </a:spcBef>
              <a:spcAft>
                <a:spcPts val="0"/>
              </a:spcAft>
              <a:buClr>
                <a:srgbClr val="0070C0"/>
              </a:buClr>
              <a:buSzPct val="25000"/>
              <a:buFont typeface="Calibri"/>
              <a:buNone/>
            </a:pPr>
            <a:r>
              <a:rPr lang="en" sz="2800" b="1"/>
              <a:t>NRCAL Summer Institute 2017</a:t>
            </a:r>
          </a:p>
          <a:p>
            <a:pPr lvl="0" rtl="0">
              <a:lnSpc>
                <a:spcPct val="100000"/>
              </a:lnSpc>
              <a:spcBef>
                <a:spcPts val="0"/>
              </a:spcBef>
              <a:buClr>
                <a:srgbClr val="0070C0"/>
              </a:buClr>
              <a:buSzPct val="25000"/>
              <a:buFont typeface="Calibri"/>
              <a:buNone/>
            </a:pPr>
            <a:r>
              <a:rPr lang="en" sz="2400" b="1"/>
              <a:t>California State University, Fullerton</a:t>
            </a:r>
          </a:p>
          <a:p>
            <a:pPr lvl="0" rtl="0">
              <a:lnSpc>
                <a:spcPct val="100000"/>
              </a:lnSpc>
              <a:spcBef>
                <a:spcPts val="0"/>
              </a:spcBef>
              <a:buClr>
                <a:srgbClr val="0070C0"/>
              </a:buClr>
              <a:buSzPct val="25000"/>
              <a:buFont typeface="Calibri"/>
              <a:buNone/>
            </a:pPr>
            <a:endParaRPr sz="2400" b="1"/>
          </a:p>
          <a:p>
            <a:pPr marL="0" marR="0" lvl="0" indent="0" algn="ctr" rtl="0">
              <a:lnSpc>
                <a:spcPct val="100000"/>
              </a:lnSpc>
              <a:spcBef>
                <a:spcPts val="0"/>
              </a:spcBef>
              <a:spcAft>
                <a:spcPts val="0"/>
              </a:spcAft>
              <a:buClr>
                <a:srgbClr val="0070C0"/>
              </a:buClr>
              <a:buSzPct val="25000"/>
              <a:buFont typeface="Calibri"/>
              <a:buNone/>
            </a:pPr>
            <a:r>
              <a:rPr lang="en" sz="3000" b="1" i="0" u="none" strike="noStrike" cap="none">
                <a:solidFill>
                  <a:srgbClr val="BF9000"/>
                </a:solidFill>
                <a:latin typeface="Calibri"/>
                <a:ea typeface="Calibri"/>
                <a:cs typeface="Calibri"/>
                <a:sym typeface="Calibri"/>
              </a:rPr>
              <a:t>“</a:t>
            </a:r>
            <a:r>
              <a:rPr lang="en" sz="3000" b="1">
                <a:solidFill>
                  <a:srgbClr val="BF9000"/>
                </a:solidFill>
              </a:rPr>
              <a:t>The Role of Parents and Community in Shaping Language Programs</a:t>
            </a:r>
            <a:r>
              <a:rPr lang="en" sz="3000" b="1" i="0" u="none" strike="noStrike" cap="none">
                <a:solidFill>
                  <a:srgbClr val="BF9000"/>
                </a:solidFill>
                <a:latin typeface="Calibri"/>
                <a:ea typeface="Calibri"/>
                <a:cs typeface="Calibri"/>
                <a:sym typeface="Calibri"/>
              </a:rPr>
              <a:t>”</a:t>
            </a:r>
          </a:p>
          <a:p>
            <a:pPr marL="0" marR="0" lvl="0" indent="0" algn="ctr" rtl="0">
              <a:lnSpc>
                <a:spcPct val="100000"/>
              </a:lnSpc>
              <a:spcBef>
                <a:spcPts val="0"/>
              </a:spcBef>
              <a:spcAft>
                <a:spcPts val="0"/>
              </a:spcAft>
              <a:buClr>
                <a:srgbClr val="0070C0"/>
              </a:buClr>
              <a:buSzPct val="25000"/>
              <a:buFont typeface="Calibri"/>
              <a:buNone/>
            </a:pPr>
            <a:r>
              <a:rPr lang="en" sz="2800" b="1" i="0" u="none" strike="noStrike" cap="none">
                <a:solidFill>
                  <a:srgbClr val="BF9000"/>
                </a:solidFill>
                <a:latin typeface="Calibri"/>
                <a:ea typeface="Calibri"/>
                <a:cs typeface="Calibri"/>
                <a:sym typeface="Calibri"/>
              </a:rPr>
              <a:t/>
            </a:r>
            <a:br>
              <a:rPr lang="en" sz="2800" b="1" i="0" u="none" strike="noStrike" cap="none">
                <a:solidFill>
                  <a:srgbClr val="BF9000"/>
                </a:solidFill>
                <a:latin typeface="Calibri"/>
                <a:ea typeface="Calibri"/>
                <a:cs typeface="Calibri"/>
                <a:sym typeface="Calibri"/>
              </a:rPr>
            </a:br>
            <a:r>
              <a:rPr lang="en" sz="200" b="0" i="0" u="none" strike="noStrike" cap="none">
                <a:solidFill>
                  <a:srgbClr val="0070C0"/>
                </a:solidFill>
                <a:latin typeface="Calibri"/>
                <a:ea typeface="Calibri"/>
                <a:cs typeface="Calibri"/>
                <a:sym typeface="Calibri"/>
              </a:rPr>
              <a:t>  </a:t>
            </a:r>
            <a:r>
              <a:rPr lang="en" sz="2400" b="0" i="1" u="none" strike="noStrike" cap="none">
                <a:solidFill>
                  <a:srgbClr val="0070C0"/>
                </a:solidFill>
                <a:latin typeface="Calibri"/>
                <a:ea typeface="Calibri"/>
                <a:cs typeface="Calibri"/>
                <a:sym typeface="Calibri"/>
              </a:rPr>
              <a:t/>
            </a:r>
            <a:br>
              <a:rPr lang="en" sz="2400" b="0" i="1" u="none" strike="noStrike" cap="none">
                <a:solidFill>
                  <a:srgbClr val="0070C0"/>
                </a:solidFill>
                <a:latin typeface="Calibri"/>
                <a:ea typeface="Calibri"/>
                <a:cs typeface="Calibri"/>
                <a:sym typeface="Calibri"/>
              </a:rPr>
            </a:br>
            <a:r>
              <a:rPr lang="en" sz="2400" b="1" i="0" u="none" strike="noStrike" cap="none">
                <a:solidFill>
                  <a:srgbClr val="0070C0"/>
                </a:solidFill>
                <a:latin typeface="Calibri"/>
                <a:ea typeface="Calibri"/>
                <a:cs typeface="Calibri"/>
                <a:sym typeface="Calibri"/>
              </a:rPr>
              <a:t>Mercedes Ibarra, </a:t>
            </a:r>
            <a:r>
              <a:rPr lang="en" sz="2400" b="0" i="1" u="none" strike="noStrike" cap="none">
                <a:solidFill>
                  <a:srgbClr val="0070C0"/>
                </a:solidFill>
                <a:latin typeface="Calibri"/>
                <a:ea typeface="Calibri"/>
                <a:cs typeface="Calibri"/>
                <a:sym typeface="Calibri"/>
              </a:rPr>
              <a:t>CABE PDS Consultant</a:t>
            </a:r>
          </a:p>
          <a:p>
            <a:pPr marL="0" marR="0" lvl="0" indent="0" algn="ctr" rtl="0">
              <a:lnSpc>
                <a:spcPct val="100000"/>
              </a:lnSpc>
              <a:spcBef>
                <a:spcPts val="0"/>
              </a:spcBef>
              <a:spcAft>
                <a:spcPts val="0"/>
              </a:spcAft>
              <a:buClr>
                <a:srgbClr val="0070C0"/>
              </a:buClr>
              <a:buSzPct val="25000"/>
              <a:buFont typeface="Calibri"/>
              <a:buNone/>
            </a:pPr>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200102" y="981853"/>
            <a:ext cx="6457800" cy="3372000"/>
          </a:xfrm>
          <a:prstGeom prst="rect">
            <a:avLst/>
          </a:prstGeom>
        </p:spPr>
        <p:txBody>
          <a:bodyPr lIns="91425" tIns="91425" rIns="91425" bIns="91425" anchor="t" anchorCtr="0">
            <a:noAutofit/>
          </a:bodyPr>
          <a:lstStyle/>
          <a:p>
            <a:pPr marL="0" lvl="0" indent="0" rtl="0">
              <a:lnSpc>
                <a:spcPct val="100000"/>
              </a:lnSpc>
              <a:spcBef>
                <a:spcPts val="0"/>
              </a:spcBef>
              <a:buNone/>
            </a:pPr>
            <a:r>
              <a:rPr lang="en" sz="2800">
                <a:solidFill>
                  <a:srgbClr val="3284BF"/>
                </a:solidFill>
              </a:rPr>
              <a:t>Principle 1 </a:t>
            </a:r>
          </a:p>
          <a:p>
            <a:pPr marL="0" lvl="0" indent="0" rtl="0">
              <a:lnSpc>
                <a:spcPct val="100000"/>
              </a:lnSpc>
              <a:spcBef>
                <a:spcPts val="0"/>
              </a:spcBef>
              <a:buNone/>
            </a:pPr>
            <a:r>
              <a:rPr lang="en" sz="2600" b="0">
                <a:solidFill>
                  <a:srgbClr val="3284BF"/>
                </a:solidFill>
              </a:rPr>
              <a:t>“all aspects of the program work together to achieve the goals of additive bilingualism, biliteracy, and cross-cultural competence, while meeting grade level expectations”</a:t>
            </a:r>
          </a:p>
          <a:p>
            <a:pPr marL="0" lvl="0" indent="0" rtl="0">
              <a:lnSpc>
                <a:spcPct val="100000"/>
              </a:lnSpc>
              <a:spcBef>
                <a:spcPts val="0"/>
              </a:spcBef>
              <a:buNone/>
            </a:pPr>
            <a:r>
              <a:rPr lang="en" sz="2800">
                <a:solidFill>
                  <a:srgbClr val="3284BF"/>
                </a:solidFill>
              </a:rPr>
              <a:t>Principle 2</a:t>
            </a:r>
          </a:p>
          <a:p>
            <a:pPr marL="0" lvl="0" indent="0" rtl="0">
              <a:lnSpc>
                <a:spcPct val="100000"/>
              </a:lnSpc>
              <a:spcBef>
                <a:spcPts val="0"/>
              </a:spcBef>
              <a:buNone/>
            </a:pPr>
            <a:r>
              <a:rPr lang="en" sz="2800" b="0">
                <a:solidFill>
                  <a:srgbClr val="3284BF"/>
                </a:solidFill>
              </a:rPr>
              <a:t> “</a:t>
            </a:r>
            <a:r>
              <a:rPr lang="en" sz="2600" b="0">
                <a:solidFill>
                  <a:srgbClr val="3284BF"/>
                </a:solidFill>
              </a:rPr>
              <a:t>Equity across all groups”</a:t>
            </a:r>
          </a:p>
          <a:p>
            <a:pPr marL="0" lvl="0" indent="0" rtl="0">
              <a:lnSpc>
                <a:spcPct val="100000"/>
              </a:lnSpc>
              <a:spcBef>
                <a:spcPts val="0"/>
              </a:spcBef>
              <a:buClr>
                <a:schemeClr val="dk1"/>
              </a:buClr>
              <a:buSzPct val="25000"/>
              <a:buFont typeface="Arial"/>
              <a:buNone/>
            </a:pPr>
            <a:endParaRPr sz="1100" b="0">
              <a:solidFill>
                <a:schemeClr val="dk1"/>
              </a:solidFill>
              <a:latin typeface="Arial"/>
              <a:ea typeface="Arial"/>
              <a:cs typeface="Arial"/>
              <a:sym typeface="Arial"/>
            </a:endParaRPr>
          </a:p>
          <a:p>
            <a:pPr marL="0" lvl="0" indent="0" rtl="0">
              <a:lnSpc>
                <a:spcPct val="100000"/>
              </a:lnSpc>
              <a:spcBef>
                <a:spcPts val="0"/>
              </a:spcBef>
              <a:buClr>
                <a:schemeClr val="dk1"/>
              </a:buClr>
              <a:buSzPct val="25000"/>
              <a:buFont typeface="Arial"/>
              <a:buNone/>
            </a:pPr>
            <a:endParaRPr sz="1100" b="0">
              <a:solidFill>
                <a:schemeClr val="dk1"/>
              </a:solidFill>
              <a:latin typeface="Arial"/>
              <a:ea typeface="Arial"/>
              <a:cs typeface="Arial"/>
              <a:sym typeface="Arial"/>
            </a:endParaRPr>
          </a:p>
          <a:p>
            <a:pPr lvl="0">
              <a:spcBef>
                <a:spcPts val="0"/>
              </a:spcBef>
              <a:buNone/>
            </a:pPr>
            <a:endParaRPr/>
          </a:p>
        </p:txBody>
      </p:sp>
      <p:sp>
        <p:nvSpPr>
          <p:cNvPr id="131" name="Shape 131"/>
          <p:cNvSpPr txBox="1">
            <a:spLocks noGrp="1"/>
          </p:cNvSpPr>
          <p:nvPr>
            <p:ph type="title"/>
          </p:nvPr>
        </p:nvSpPr>
        <p:spPr>
          <a:xfrm>
            <a:off x="171450" y="273844"/>
            <a:ext cx="6215099" cy="469200"/>
          </a:xfrm>
          <a:prstGeom prst="rect">
            <a:avLst/>
          </a:prstGeom>
        </p:spPr>
        <p:txBody>
          <a:bodyPr lIns="91425" tIns="91425" rIns="91425" bIns="91425" anchor="ctr" anchorCtr="0">
            <a:noAutofit/>
          </a:bodyPr>
          <a:lstStyle/>
          <a:p>
            <a:pPr lvl="0" algn="ctr">
              <a:spcBef>
                <a:spcPts val="0"/>
              </a:spcBef>
              <a:buNone/>
            </a:pPr>
            <a:r>
              <a:rPr lang="en" sz="4000"/>
              <a:t>Strand 5: Program</a:t>
            </a:r>
          </a:p>
        </p:txBody>
      </p:sp>
      <p:pic>
        <p:nvPicPr>
          <p:cNvPr id="132" name="Shape 132"/>
          <p:cNvPicPr preferRelativeResize="0"/>
          <p:nvPr/>
        </p:nvPicPr>
        <p:blipFill>
          <a:blip r:embed="rId3">
            <a:alphaModFix/>
          </a:blip>
          <a:stretch>
            <a:fillRect/>
          </a:stretch>
        </p:blipFill>
        <p:spPr>
          <a:xfrm>
            <a:off x="4557524" y="3081700"/>
            <a:ext cx="1975425" cy="1417175"/>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Shape 137"/>
          <p:cNvPicPr preferRelativeResize="0"/>
          <p:nvPr/>
        </p:nvPicPr>
        <p:blipFill>
          <a:blip r:embed="rId3">
            <a:alphaModFix/>
          </a:blip>
          <a:stretch>
            <a:fillRect/>
          </a:stretch>
        </p:blipFill>
        <p:spPr>
          <a:xfrm>
            <a:off x="5613524" y="3034125"/>
            <a:ext cx="1244474" cy="1244474"/>
          </a:xfrm>
          <a:prstGeom prst="rect">
            <a:avLst/>
          </a:prstGeom>
          <a:noFill/>
          <a:ln>
            <a:noFill/>
          </a:ln>
        </p:spPr>
      </p:pic>
      <p:sp>
        <p:nvSpPr>
          <p:cNvPr id="138" name="Shape 138"/>
          <p:cNvSpPr txBox="1">
            <a:spLocks noGrp="1"/>
          </p:cNvSpPr>
          <p:nvPr>
            <p:ph type="body" idx="1"/>
          </p:nvPr>
        </p:nvSpPr>
        <p:spPr>
          <a:xfrm>
            <a:off x="200102" y="981853"/>
            <a:ext cx="6457800" cy="3372000"/>
          </a:xfrm>
          <a:prstGeom prst="rect">
            <a:avLst/>
          </a:prstGeom>
        </p:spPr>
        <p:txBody>
          <a:bodyPr lIns="91425" tIns="91425" rIns="91425" bIns="91425" anchor="t" anchorCtr="0">
            <a:noAutofit/>
          </a:bodyPr>
          <a:lstStyle/>
          <a:p>
            <a:pPr marL="0" lvl="0" indent="0" rtl="0">
              <a:lnSpc>
                <a:spcPct val="100000"/>
              </a:lnSpc>
              <a:spcBef>
                <a:spcPts val="0"/>
              </a:spcBef>
              <a:buNone/>
            </a:pPr>
            <a:r>
              <a:rPr lang="en" sz="2600">
                <a:solidFill>
                  <a:srgbClr val="3284BF"/>
                </a:solidFill>
              </a:rPr>
              <a:t>Principle 1 : </a:t>
            </a:r>
            <a:r>
              <a:rPr lang="en" sz="2600" b="0">
                <a:solidFill>
                  <a:srgbClr val="3284BF"/>
                </a:solidFill>
              </a:rPr>
              <a:t>“Responsive infrastructure for positive, active, and ongoing relations with students’ families and the community”</a:t>
            </a:r>
          </a:p>
          <a:p>
            <a:pPr marL="0" lvl="0" indent="0" rtl="0">
              <a:lnSpc>
                <a:spcPct val="100000"/>
              </a:lnSpc>
              <a:spcBef>
                <a:spcPts val="0"/>
              </a:spcBef>
              <a:buNone/>
            </a:pPr>
            <a:r>
              <a:rPr lang="en" sz="2600">
                <a:solidFill>
                  <a:srgbClr val="3284BF"/>
                </a:solidFill>
              </a:rPr>
              <a:t>Principle 2: </a:t>
            </a:r>
            <a:r>
              <a:rPr lang="en" sz="2800" b="0">
                <a:solidFill>
                  <a:srgbClr val="3284BF"/>
                </a:solidFill>
              </a:rPr>
              <a:t>“</a:t>
            </a:r>
            <a:r>
              <a:rPr lang="en" sz="2600" b="0">
                <a:solidFill>
                  <a:srgbClr val="3284BF"/>
                </a:solidFill>
              </a:rPr>
              <a:t>Parent education and support services that are reflective of the bilingual and multicultural goals of the program”</a:t>
            </a:r>
          </a:p>
          <a:p>
            <a:pPr marL="0" lvl="0" indent="0" rtl="0">
              <a:lnSpc>
                <a:spcPct val="100000"/>
              </a:lnSpc>
              <a:spcBef>
                <a:spcPts val="0"/>
              </a:spcBef>
              <a:buNone/>
            </a:pPr>
            <a:r>
              <a:rPr lang="en" sz="2600">
                <a:solidFill>
                  <a:srgbClr val="3284BF"/>
                </a:solidFill>
              </a:rPr>
              <a:t>Principle 3:</a:t>
            </a:r>
            <a:r>
              <a:rPr lang="en" sz="2600" b="0">
                <a:solidFill>
                  <a:srgbClr val="3284BF"/>
                </a:solidFill>
              </a:rPr>
              <a:t> “views and involves parents          and community as strategic partners”</a:t>
            </a:r>
          </a:p>
          <a:p>
            <a:pPr marL="0" lvl="0" indent="-69850" rtl="0">
              <a:lnSpc>
                <a:spcPct val="100000"/>
              </a:lnSpc>
              <a:spcBef>
                <a:spcPts val="0"/>
              </a:spcBef>
              <a:buClr>
                <a:schemeClr val="dk1"/>
              </a:buClr>
              <a:buSzPct val="42307"/>
              <a:buFont typeface="Arial"/>
              <a:buNone/>
            </a:pPr>
            <a:endParaRPr sz="2600" b="0">
              <a:solidFill>
                <a:srgbClr val="3284BF"/>
              </a:solidFill>
            </a:endParaRPr>
          </a:p>
        </p:txBody>
      </p:sp>
      <p:sp>
        <p:nvSpPr>
          <p:cNvPr id="139" name="Shape 139"/>
          <p:cNvSpPr txBox="1">
            <a:spLocks noGrp="1"/>
          </p:cNvSpPr>
          <p:nvPr>
            <p:ph type="title"/>
          </p:nvPr>
        </p:nvSpPr>
        <p:spPr>
          <a:xfrm>
            <a:off x="80575" y="273850"/>
            <a:ext cx="6674400" cy="469200"/>
          </a:xfrm>
          <a:prstGeom prst="rect">
            <a:avLst/>
          </a:prstGeom>
        </p:spPr>
        <p:txBody>
          <a:bodyPr lIns="91425" tIns="91425" rIns="91425" bIns="91425" anchor="ctr" anchorCtr="0">
            <a:noAutofit/>
          </a:bodyPr>
          <a:lstStyle/>
          <a:p>
            <a:pPr lvl="0" algn="ctr" rtl="0">
              <a:lnSpc>
                <a:spcPct val="100000"/>
              </a:lnSpc>
              <a:spcBef>
                <a:spcPts val="0"/>
              </a:spcBef>
              <a:buClr>
                <a:schemeClr val="dk1"/>
              </a:buClr>
              <a:buSzPct val="27500"/>
              <a:buFont typeface="Arial"/>
              <a:buNone/>
            </a:pPr>
            <a:r>
              <a:rPr lang="en" sz="4000"/>
              <a:t>Strand 6 Family &amp; Community</a:t>
            </a:r>
            <a:r>
              <a:rPr lang="en" sz="3800" b="0"/>
              <a:t>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body" idx="1"/>
          </p:nvPr>
        </p:nvSpPr>
        <p:spPr>
          <a:xfrm>
            <a:off x="200025" y="1019932"/>
            <a:ext cx="6457950" cy="3947178"/>
          </a:xfrm>
          <a:prstGeom prst="rect">
            <a:avLst/>
          </a:prstGeom>
          <a:noFill/>
          <a:ln>
            <a:noFill/>
          </a:ln>
        </p:spPr>
        <p:txBody>
          <a:bodyPr lIns="68550" tIns="68550" rIns="68550" bIns="68550" anchor="t" anchorCtr="0">
            <a:noAutofit/>
          </a:bodyPr>
          <a:lstStyle/>
          <a:p>
            <a:pPr marL="342900" marR="0" lvl="0" indent="-330200" algn="l" rtl="0">
              <a:lnSpc>
                <a:spcPct val="100000"/>
              </a:lnSpc>
              <a:spcBef>
                <a:spcPts val="0"/>
              </a:spcBef>
              <a:spcAft>
                <a:spcPts val="0"/>
              </a:spcAft>
              <a:buClr>
                <a:srgbClr val="0070C0"/>
              </a:buClr>
              <a:buSzPct val="100000"/>
              <a:buFont typeface="Arial"/>
              <a:buChar char="•"/>
            </a:pPr>
            <a:r>
              <a:rPr lang="en" sz="2800" b="1" i="0" u="none" strike="noStrike" cap="none" dirty="0">
                <a:solidFill>
                  <a:srgbClr val="0070C0"/>
                </a:solidFill>
                <a:latin typeface="Calibri"/>
                <a:ea typeface="Calibri"/>
                <a:cs typeface="Calibri"/>
                <a:sym typeface="Calibri"/>
              </a:rPr>
              <a:t>Banners </a:t>
            </a:r>
            <a:r>
              <a:rPr lang="en" sz="2800" b="0" i="0" u="none" strike="noStrike" cap="none" dirty="0">
                <a:solidFill>
                  <a:srgbClr val="0070C0"/>
                </a:solidFill>
                <a:latin typeface="Calibri"/>
                <a:ea typeface="Calibri"/>
                <a:cs typeface="Calibri"/>
                <a:sym typeface="Calibri"/>
              </a:rPr>
              <a:t>and</a:t>
            </a:r>
            <a:r>
              <a:rPr lang="en" sz="2800" b="1" i="0" u="none" strike="noStrike" cap="none" dirty="0">
                <a:solidFill>
                  <a:srgbClr val="0070C0"/>
                </a:solidFill>
                <a:latin typeface="Calibri"/>
                <a:ea typeface="Calibri"/>
                <a:cs typeface="Calibri"/>
                <a:sym typeface="Calibri"/>
              </a:rPr>
              <a:t> signs </a:t>
            </a:r>
            <a:r>
              <a:rPr lang="en" sz="2800" b="0" i="0" u="none" strike="noStrike" cap="none" dirty="0">
                <a:solidFill>
                  <a:srgbClr val="0070C0"/>
                </a:solidFill>
                <a:latin typeface="Calibri"/>
                <a:ea typeface="Calibri"/>
                <a:cs typeface="Calibri"/>
                <a:sym typeface="Calibri"/>
              </a:rPr>
              <a:t>in</a:t>
            </a:r>
            <a:r>
              <a:rPr lang="en" sz="2800" b="1" i="0" u="none" strike="noStrike" cap="none" dirty="0">
                <a:solidFill>
                  <a:srgbClr val="0070C0"/>
                </a:solidFill>
                <a:latin typeface="Calibri"/>
                <a:ea typeface="Calibri"/>
                <a:cs typeface="Calibri"/>
                <a:sym typeface="Calibri"/>
              </a:rPr>
              <a:t> </a:t>
            </a:r>
            <a:r>
              <a:rPr lang="en" sz="2800" b="1" i="0" u="none" strike="noStrike" cap="none" dirty="0" smtClean="0">
                <a:solidFill>
                  <a:srgbClr val="0070C0"/>
                </a:solidFill>
                <a:latin typeface="Calibri"/>
                <a:ea typeface="Calibri"/>
                <a:cs typeface="Calibri"/>
                <a:sym typeface="Calibri"/>
              </a:rPr>
              <a:t>program languages</a:t>
            </a:r>
          </a:p>
          <a:p>
            <a:pPr marL="342900" marR="0" lvl="0" indent="-330200" algn="l" rtl="0">
              <a:lnSpc>
                <a:spcPct val="100000"/>
              </a:lnSpc>
              <a:spcBef>
                <a:spcPts val="0"/>
              </a:spcBef>
              <a:spcAft>
                <a:spcPts val="0"/>
              </a:spcAft>
              <a:buClr>
                <a:srgbClr val="0070C0"/>
              </a:buClr>
              <a:buSzPct val="100000"/>
              <a:buFont typeface="Arial"/>
              <a:buChar char="•"/>
            </a:pPr>
            <a:r>
              <a:rPr lang="en" sz="2800" b="1" i="0" u="none" strike="noStrike" cap="none" dirty="0" smtClean="0">
                <a:solidFill>
                  <a:srgbClr val="0070C0"/>
                </a:solidFill>
                <a:latin typeface="Calibri"/>
                <a:ea typeface="Calibri"/>
                <a:cs typeface="Calibri"/>
                <a:sym typeface="Calibri"/>
              </a:rPr>
              <a:t>School environmental                           print in program                          languages</a:t>
            </a:r>
          </a:p>
          <a:p>
            <a:pPr marL="685800" marR="0" lvl="1" indent="-304800" algn="l" rtl="0">
              <a:lnSpc>
                <a:spcPct val="100000"/>
              </a:lnSpc>
              <a:spcBef>
                <a:spcPts val="0"/>
              </a:spcBef>
              <a:spcAft>
                <a:spcPts val="0"/>
              </a:spcAft>
              <a:buClr>
                <a:srgbClr val="0070C0"/>
              </a:buClr>
              <a:buSzPct val="100000"/>
              <a:buFont typeface="Arial"/>
              <a:buChar char="•"/>
            </a:pPr>
            <a:r>
              <a:rPr lang="en" sz="2800" b="0" i="0" u="none" strike="noStrike" cap="none" dirty="0" smtClean="0">
                <a:solidFill>
                  <a:srgbClr val="0070C0"/>
                </a:solidFill>
                <a:latin typeface="Calibri"/>
                <a:ea typeface="Calibri"/>
                <a:cs typeface="Calibri"/>
                <a:sym typeface="Calibri"/>
              </a:rPr>
              <a:t>Rules</a:t>
            </a:r>
            <a:endParaRPr lang="en" sz="2800" b="0" i="0" u="none" strike="noStrike" cap="none" dirty="0">
              <a:solidFill>
                <a:srgbClr val="0070C0"/>
              </a:solidFill>
              <a:latin typeface="Calibri"/>
              <a:ea typeface="Calibri"/>
              <a:cs typeface="Calibri"/>
              <a:sym typeface="Calibri"/>
            </a:endParaRPr>
          </a:p>
          <a:p>
            <a:pPr marL="685800" marR="0" lvl="1" indent="-304800" algn="l" rtl="0">
              <a:lnSpc>
                <a:spcPct val="100000"/>
              </a:lnSpc>
              <a:spcBef>
                <a:spcPts val="0"/>
              </a:spcBef>
              <a:spcAft>
                <a:spcPts val="0"/>
              </a:spcAft>
              <a:buClr>
                <a:srgbClr val="0070C0"/>
              </a:buClr>
              <a:buSzPct val="100000"/>
              <a:buFont typeface="Arial"/>
              <a:buChar char="•"/>
            </a:pPr>
            <a:r>
              <a:rPr lang="en" sz="2800" b="0" i="0" u="none" strike="noStrike" cap="none" dirty="0">
                <a:solidFill>
                  <a:srgbClr val="0070C0"/>
                </a:solidFill>
                <a:latin typeface="Calibri"/>
                <a:ea typeface="Calibri"/>
                <a:cs typeface="Calibri"/>
                <a:sym typeface="Calibri"/>
              </a:rPr>
              <a:t>Calendars</a:t>
            </a:r>
          </a:p>
          <a:p>
            <a:pPr marL="685800" marR="0" lvl="1" indent="-304800" algn="l" rtl="0">
              <a:lnSpc>
                <a:spcPct val="100000"/>
              </a:lnSpc>
              <a:spcBef>
                <a:spcPts val="0"/>
              </a:spcBef>
              <a:spcAft>
                <a:spcPts val="0"/>
              </a:spcAft>
              <a:buClr>
                <a:srgbClr val="0070C0"/>
              </a:buClr>
              <a:buSzPct val="100000"/>
              <a:buFont typeface="Arial"/>
              <a:buChar char="•"/>
            </a:pPr>
            <a:r>
              <a:rPr lang="en" sz="2800" b="0" i="0" u="none" strike="noStrike" cap="none" dirty="0">
                <a:solidFill>
                  <a:srgbClr val="0070C0"/>
                </a:solidFill>
                <a:latin typeface="Calibri"/>
                <a:ea typeface="Calibri"/>
                <a:cs typeface="Calibri"/>
                <a:sym typeface="Calibri"/>
              </a:rPr>
              <a:t>Messages</a:t>
            </a:r>
          </a:p>
          <a:p>
            <a:pPr marL="342900" marR="0" lvl="0" indent="-330200" algn="l" rtl="0">
              <a:lnSpc>
                <a:spcPct val="100000"/>
              </a:lnSpc>
              <a:spcBef>
                <a:spcPts val="0"/>
              </a:spcBef>
              <a:spcAft>
                <a:spcPts val="0"/>
              </a:spcAft>
              <a:buClr>
                <a:srgbClr val="0070C0"/>
              </a:buClr>
              <a:buSzPct val="100000"/>
              <a:buFont typeface="Arial"/>
              <a:buChar char="•"/>
            </a:pPr>
            <a:r>
              <a:rPr lang="en" sz="2800" b="1" i="0" u="none" strike="noStrike" cap="none" dirty="0">
                <a:solidFill>
                  <a:srgbClr val="0070C0"/>
                </a:solidFill>
                <a:latin typeface="Calibri"/>
                <a:ea typeface="Calibri"/>
                <a:cs typeface="Calibri"/>
                <a:sym typeface="Calibri"/>
              </a:rPr>
              <a:t>Bilingual parent meetings (including committees) and workshops</a:t>
            </a:r>
          </a:p>
        </p:txBody>
      </p:sp>
      <p:pic>
        <p:nvPicPr>
          <p:cNvPr id="145" name="Shape 145" descr="Image result for lausd.net dual immersion"/>
          <p:cNvPicPr preferRelativeResize="0"/>
          <p:nvPr/>
        </p:nvPicPr>
        <p:blipFill rotWithShape="1">
          <a:blip r:embed="rId3">
            <a:alphaModFix/>
          </a:blip>
          <a:srcRect/>
          <a:stretch/>
        </p:blipFill>
        <p:spPr>
          <a:xfrm>
            <a:off x="4154310" y="1668572"/>
            <a:ext cx="2703689" cy="1853560"/>
          </a:xfrm>
          <a:prstGeom prst="rect">
            <a:avLst/>
          </a:prstGeom>
          <a:noFill/>
          <a:ln>
            <a:noFill/>
          </a:ln>
        </p:spPr>
      </p:pic>
      <p:sp>
        <p:nvSpPr>
          <p:cNvPr id="146" name="Shape 146"/>
          <p:cNvSpPr txBox="1">
            <a:spLocks noGrp="1"/>
          </p:cNvSpPr>
          <p:nvPr>
            <p:ph type="title"/>
          </p:nvPr>
        </p:nvSpPr>
        <p:spPr>
          <a:xfrm>
            <a:off x="200025" y="348075"/>
            <a:ext cx="6214950" cy="351899"/>
          </a:xfrm>
          <a:prstGeom prst="rect">
            <a:avLst/>
          </a:prstGeom>
          <a:noFill/>
          <a:ln>
            <a:noFill/>
          </a:ln>
        </p:spPr>
        <p:txBody>
          <a:bodyPr lIns="68550" tIns="68550" rIns="68550" bIns="68550"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 sz="4000" b="1" i="0" u="none" strike="noStrike" cap="none">
                <a:solidFill>
                  <a:schemeClr val="lt1"/>
                </a:solidFill>
                <a:latin typeface="Calibri"/>
                <a:ea typeface="Calibri"/>
                <a:cs typeface="Calibri"/>
                <a:sym typeface="Calibri"/>
              </a:rPr>
              <a:t>At the School Site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188025" y="1020801"/>
            <a:ext cx="6470100" cy="3472800"/>
          </a:xfrm>
          <a:prstGeom prst="rect">
            <a:avLst/>
          </a:prstGeom>
          <a:noFill/>
          <a:ln>
            <a:noFill/>
          </a:ln>
        </p:spPr>
        <p:txBody>
          <a:bodyPr lIns="68550" tIns="68550" rIns="68550" bIns="68550" anchor="t" anchorCtr="0">
            <a:noAutofit/>
          </a:bodyPr>
          <a:lstStyle/>
          <a:p>
            <a:pPr marL="128588" marR="0" lvl="0" indent="-39687" algn="l" rtl="0">
              <a:lnSpc>
                <a:spcPct val="100000"/>
              </a:lnSpc>
              <a:spcBef>
                <a:spcPts val="0"/>
              </a:spcBef>
              <a:spcAft>
                <a:spcPts val="0"/>
              </a:spcAft>
              <a:buClr>
                <a:srgbClr val="0070C0"/>
              </a:buClr>
              <a:buSzPct val="25000"/>
              <a:buFont typeface="Arial"/>
              <a:buNone/>
            </a:pPr>
            <a:r>
              <a:rPr lang="en" sz="2800" b="1" i="0" u="none" strike="noStrike" cap="none">
                <a:solidFill>
                  <a:srgbClr val="0070C0"/>
                </a:solidFill>
                <a:latin typeface="Calibri"/>
                <a:ea typeface="Calibri"/>
                <a:cs typeface="Calibri"/>
                <a:sym typeface="Calibri"/>
              </a:rPr>
              <a:t>Visuals of </a:t>
            </a:r>
            <a:r>
              <a:rPr lang="en" sz="2800"/>
              <a:t>multicultural</a:t>
            </a:r>
            <a:r>
              <a:rPr lang="en" sz="2800" b="1" i="0" u="none" strike="noStrike" cap="none">
                <a:solidFill>
                  <a:srgbClr val="0070C0"/>
                </a:solidFill>
                <a:latin typeface="Calibri"/>
                <a:ea typeface="Calibri"/>
                <a:cs typeface="Calibri"/>
                <a:sym typeface="Calibri"/>
              </a:rPr>
              <a:t>                                historical figures and                        cultural artifacts are displayed</a:t>
            </a:r>
          </a:p>
          <a:p>
            <a:pPr marL="685800" marR="0" lvl="0" indent="-304800" algn="l" rtl="0">
              <a:lnSpc>
                <a:spcPct val="100000"/>
              </a:lnSpc>
              <a:spcBef>
                <a:spcPts val="0"/>
              </a:spcBef>
              <a:spcAft>
                <a:spcPts val="0"/>
              </a:spcAft>
              <a:buClr>
                <a:srgbClr val="0070C0"/>
              </a:buClr>
              <a:buSzPct val="100000"/>
              <a:buFont typeface="Arial"/>
              <a:buChar char="•"/>
            </a:pPr>
            <a:r>
              <a:rPr lang="en" sz="2400" b="0" i="0" u="none" strike="noStrike" cap="none">
                <a:solidFill>
                  <a:srgbClr val="0070C0"/>
                </a:solidFill>
                <a:latin typeface="Calibri"/>
                <a:ea typeface="Calibri"/>
                <a:cs typeface="Calibri"/>
                <a:sym typeface="Calibri"/>
              </a:rPr>
              <a:t>Posters</a:t>
            </a:r>
          </a:p>
          <a:p>
            <a:pPr marL="685800" marR="0" lvl="0" indent="-304800" algn="l" rtl="0">
              <a:lnSpc>
                <a:spcPct val="100000"/>
              </a:lnSpc>
              <a:spcBef>
                <a:spcPts val="0"/>
              </a:spcBef>
              <a:spcAft>
                <a:spcPts val="0"/>
              </a:spcAft>
              <a:buClr>
                <a:srgbClr val="0070C0"/>
              </a:buClr>
              <a:buSzPct val="100000"/>
              <a:buFont typeface="Arial"/>
              <a:buChar char="•"/>
            </a:pPr>
            <a:r>
              <a:rPr lang="en" sz="2400" b="0" i="0" u="none" strike="noStrike" cap="none">
                <a:solidFill>
                  <a:srgbClr val="0070C0"/>
                </a:solidFill>
                <a:latin typeface="Calibri"/>
                <a:ea typeface="Calibri"/>
                <a:cs typeface="Calibri"/>
                <a:sym typeface="Calibri"/>
              </a:rPr>
              <a:t>Literature</a:t>
            </a:r>
          </a:p>
          <a:p>
            <a:pPr marL="685800" marR="0" lvl="0" indent="-304800" algn="l" rtl="0">
              <a:lnSpc>
                <a:spcPct val="100000"/>
              </a:lnSpc>
              <a:spcBef>
                <a:spcPts val="0"/>
              </a:spcBef>
              <a:spcAft>
                <a:spcPts val="0"/>
              </a:spcAft>
              <a:buClr>
                <a:srgbClr val="0070C0"/>
              </a:buClr>
              <a:buSzPct val="100000"/>
              <a:buFont typeface="Arial"/>
              <a:buChar char="•"/>
            </a:pPr>
            <a:r>
              <a:rPr lang="en" sz="2400" b="0" i="0" u="none" strike="noStrike" cap="none">
                <a:solidFill>
                  <a:srgbClr val="0070C0"/>
                </a:solidFill>
                <a:latin typeface="Calibri"/>
                <a:ea typeface="Calibri"/>
                <a:cs typeface="Calibri"/>
                <a:sym typeface="Calibri"/>
              </a:rPr>
              <a:t>Musical instruments</a:t>
            </a:r>
          </a:p>
          <a:p>
            <a:pPr marL="685800" marR="0" lvl="0" indent="-304800" algn="l" rtl="0">
              <a:lnSpc>
                <a:spcPct val="100000"/>
              </a:lnSpc>
              <a:spcBef>
                <a:spcPts val="0"/>
              </a:spcBef>
              <a:spcAft>
                <a:spcPts val="0"/>
              </a:spcAft>
              <a:buClr>
                <a:srgbClr val="0070C0"/>
              </a:buClr>
              <a:buSzPct val="100000"/>
              <a:buFont typeface="Arial"/>
              <a:buChar char="•"/>
            </a:pPr>
            <a:r>
              <a:rPr lang="en" sz="2400" b="0" i="0" u="none" strike="noStrike" cap="none">
                <a:solidFill>
                  <a:srgbClr val="0070C0"/>
                </a:solidFill>
                <a:latin typeface="Calibri"/>
                <a:ea typeface="Calibri"/>
                <a:cs typeface="Calibri"/>
                <a:sym typeface="Calibri"/>
              </a:rPr>
              <a:t>Maps</a:t>
            </a:r>
          </a:p>
          <a:p>
            <a:pPr marL="685800" marR="0" lvl="0" indent="-304800" algn="l" rtl="0">
              <a:lnSpc>
                <a:spcPct val="100000"/>
              </a:lnSpc>
              <a:spcBef>
                <a:spcPts val="0"/>
              </a:spcBef>
              <a:spcAft>
                <a:spcPts val="0"/>
              </a:spcAft>
              <a:buClr>
                <a:srgbClr val="0070C0"/>
              </a:buClr>
              <a:buSzPct val="100000"/>
              <a:buFont typeface="Arial"/>
              <a:buChar char="•"/>
            </a:pPr>
            <a:r>
              <a:rPr lang="en" sz="2400" b="0" i="0" u="none" strike="noStrike" cap="none">
                <a:solidFill>
                  <a:srgbClr val="0070C0"/>
                </a:solidFill>
                <a:latin typeface="Calibri"/>
                <a:ea typeface="Calibri"/>
                <a:cs typeface="Calibri"/>
                <a:sym typeface="Calibri"/>
              </a:rPr>
              <a:t>Art</a:t>
            </a:r>
          </a:p>
        </p:txBody>
      </p:sp>
      <p:sp>
        <p:nvSpPr>
          <p:cNvPr id="152" name="Shape 152"/>
          <p:cNvSpPr txBox="1">
            <a:spLocks noGrp="1"/>
          </p:cNvSpPr>
          <p:nvPr>
            <p:ph type="title"/>
          </p:nvPr>
        </p:nvSpPr>
        <p:spPr>
          <a:xfrm>
            <a:off x="321525" y="338307"/>
            <a:ext cx="6214950" cy="351899"/>
          </a:xfrm>
          <a:prstGeom prst="rect">
            <a:avLst/>
          </a:prstGeom>
          <a:noFill/>
          <a:ln>
            <a:noFill/>
          </a:ln>
        </p:spPr>
        <p:txBody>
          <a:bodyPr lIns="68550" tIns="68550" rIns="68550" bIns="68550"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 sz="4000" b="1" i="0" u="none" strike="noStrike" cap="none">
                <a:solidFill>
                  <a:schemeClr val="lt1"/>
                </a:solidFill>
                <a:latin typeface="Calibri"/>
                <a:ea typeface="Calibri"/>
                <a:cs typeface="Calibri"/>
                <a:sym typeface="Calibri"/>
              </a:rPr>
              <a:t>Classroom Environment</a:t>
            </a:r>
          </a:p>
        </p:txBody>
      </p:sp>
      <p:pic>
        <p:nvPicPr>
          <p:cNvPr id="153" name="Shape 153"/>
          <p:cNvPicPr preferRelativeResize="0"/>
          <p:nvPr/>
        </p:nvPicPr>
        <p:blipFill rotWithShape="1">
          <a:blip r:embed="rId3">
            <a:alphaModFix/>
          </a:blip>
          <a:srcRect l="13729" t="6070" r="13437" b="15999"/>
          <a:stretch/>
        </p:blipFill>
        <p:spPr>
          <a:xfrm>
            <a:off x="1665250" y="3522725"/>
            <a:ext cx="2070000" cy="1515900"/>
          </a:xfrm>
          <a:prstGeom prst="rect">
            <a:avLst/>
          </a:prstGeom>
          <a:noFill/>
          <a:ln>
            <a:noFill/>
          </a:ln>
        </p:spPr>
      </p:pic>
      <p:pic>
        <p:nvPicPr>
          <p:cNvPr id="154" name="Shape 154"/>
          <p:cNvPicPr preferRelativeResize="0"/>
          <p:nvPr/>
        </p:nvPicPr>
        <p:blipFill rotWithShape="1">
          <a:blip r:embed="rId4">
            <a:alphaModFix/>
          </a:blip>
          <a:srcRect t="5064" r="4780" b="23699"/>
          <a:stretch/>
        </p:blipFill>
        <p:spPr>
          <a:xfrm>
            <a:off x="3826050" y="1195300"/>
            <a:ext cx="2912649" cy="2752875"/>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body" idx="1"/>
          </p:nvPr>
        </p:nvSpPr>
        <p:spPr>
          <a:xfrm>
            <a:off x="200025" y="1047303"/>
            <a:ext cx="6457950" cy="2528999"/>
          </a:xfrm>
          <a:prstGeom prst="rect">
            <a:avLst/>
          </a:prstGeom>
          <a:noFill/>
          <a:ln>
            <a:noFill/>
          </a:ln>
        </p:spPr>
        <p:txBody>
          <a:bodyPr lIns="68550" tIns="68550" rIns="68550" bIns="68550" anchor="t" anchorCtr="0">
            <a:noAutofit/>
          </a:bodyPr>
          <a:lstStyle/>
          <a:p>
            <a:pPr marL="342900" marR="0" lvl="0" indent="-342900" algn="l" rtl="0">
              <a:lnSpc>
                <a:spcPct val="100000"/>
              </a:lnSpc>
              <a:spcBef>
                <a:spcPts val="0"/>
              </a:spcBef>
              <a:spcAft>
                <a:spcPts val="0"/>
              </a:spcAft>
              <a:buClr>
                <a:srgbClr val="0070C0"/>
              </a:buClr>
              <a:buSzPct val="100000"/>
              <a:buFont typeface="Arial"/>
              <a:buChar char="•"/>
            </a:pPr>
            <a:r>
              <a:rPr lang="en" sz="2800" b="1" i="0" u="none" strike="noStrike" cap="none">
                <a:solidFill>
                  <a:srgbClr val="0070C0"/>
                </a:solidFill>
                <a:latin typeface="Calibri"/>
                <a:ea typeface="Calibri"/>
                <a:cs typeface="Calibri"/>
                <a:sym typeface="Calibri"/>
              </a:rPr>
              <a:t>Labels </a:t>
            </a:r>
            <a:r>
              <a:rPr lang="en" sz="2800" b="0" i="0" u="none" strike="noStrike" cap="none">
                <a:solidFill>
                  <a:srgbClr val="0070C0"/>
                </a:solidFill>
                <a:latin typeface="Calibri"/>
                <a:ea typeface="Calibri"/>
                <a:cs typeface="Calibri"/>
                <a:sym typeface="Calibri"/>
              </a:rPr>
              <a:t>in the </a:t>
            </a:r>
            <a:r>
              <a:rPr lang="en" sz="2800" b="1" i="0" u="none" strike="noStrike" cap="none">
                <a:solidFill>
                  <a:srgbClr val="0070C0"/>
                </a:solidFill>
                <a:latin typeface="Calibri"/>
                <a:ea typeface="Calibri"/>
                <a:cs typeface="Calibri"/>
                <a:sym typeface="Calibri"/>
              </a:rPr>
              <a:t>designated language</a:t>
            </a:r>
          </a:p>
          <a:p>
            <a:pPr marL="342900" marR="0" lvl="0" indent="-342900" algn="l" rtl="0">
              <a:lnSpc>
                <a:spcPct val="100000"/>
              </a:lnSpc>
              <a:spcBef>
                <a:spcPts val="0"/>
              </a:spcBef>
              <a:spcAft>
                <a:spcPts val="0"/>
              </a:spcAft>
              <a:buClr>
                <a:srgbClr val="0070C0"/>
              </a:buClr>
              <a:buSzPct val="100000"/>
              <a:buFont typeface="Arial"/>
              <a:buChar char="•"/>
            </a:pPr>
            <a:r>
              <a:rPr lang="en" sz="2800" b="1" i="0" u="none" strike="noStrike" cap="none">
                <a:solidFill>
                  <a:srgbClr val="0070C0"/>
                </a:solidFill>
                <a:latin typeface="Calibri"/>
                <a:ea typeface="Calibri"/>
                <a:cs typeface="Calibri"/>
                <a:sym typeface="Calibri"/>
              </a:rPr>
              <a:t>Student work displayed </a:t>
            </a:r>
            <a:r>
              <a:rPr lang="en" sz="2800" b="0" i="0" u="none" strike="noStrike" cap="none">
                <a:solidFill>
                  <a:srgbClr val="0070C0"/>
                </a:solidFill>
                <a:latin typeface="Calibri"/>
                <a:ea typeface="Calibri"/>
                <a:cs typeface="Calibri"/>
                <a:sym typeface="Calibri"/>
              </a:rPr>
              <a:t>and</a:t>
            </a:r>
            <a:r>
              <a:rPr lang="en" sz="2800" b="1" i="0" u="none" strike="noStrike" cap="none">
                <a:solidFill>
                  <a:srgbClr val="0070C0"/>
                </a:solidFill>
                <a:latin typeface="Calibri"/>
                <a:ea typeface="Calibri"/>
                <a:cs typeface="Calibri"/>
                <a:sym typeface="Calibri"/>
              </a:rPr>
              <a:t> labeled </a:t>
            </a:r>
          </a:p>
        </p:txBody>
      </p:sp>
      <p:sp>
        <p:nvSpPr>
          <p:cNvPr id="160" name="Shape 160"/>
          <p:cNvSpPr txBox="1">
            <a:spLocks noGrp="1"/>
          </p:cNvSpPr>
          <p:nvPr>
            <p:ph type="title"/>
          </p:nvPr>
        </p:nvSpPr>
        <p:spPr>
          <a:xfrm>
            <a:off x="0" y="329027"/>
            <a:ext cx="6858000" cy="351899"/>
          </a:xfrm>
          <a:prstGeom prst="rect">
            <a:avLst/>
          </a:prstGeom>
          <a:noFill/>
          <a:ln>
            <a:noFill/>
          </a:ln>
        </p:spPr>
        <p:txBody>
          <a:bodyPr lIns="68550" tIns="68550" rIns="68550" bIns="68550"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 sz="4000" b="1" i="0" u="none" strike="noStrike" cap="none">
                <a:solidFill>
                  <a:schemeClr val="lt1"/>
                </a:solidFill>
                <a:latin typeface="Calibri"/>
                <a:ea typeface="Calibri"/>
                <a:cs typeface="Calibri"/>
                <a:sym typeface="Calibri"/>
              </a:rPr>
              <a:t>Classroom Environmental Print</a:t>
            </a:r>
          </a:p>
        </p:txBody>
      </p:sp>
      <p:pic>
        <p:nvPicPr>
          <p:cNvPr id="161" name="Shape 161"/>
          <p:cNvPicPr preferRelativeResize="0"/>
          <p:nvPr/>
        </p:nvPicPr>
        <p:blipFill rotWithShape="1">
          <a:blip r:embed="rId3">
            <a:alphaModFix/>
          </a:blip>
          <a:srcRect t="1083" r="2856" b="-4315"/>
          <a:stretch/>
        </p:blipFill>
        <p:spPr>
          <a:xfrm>
            <a:off x="320900" y="2553362"/>
            <a:ext cx="2551600" cy="1970624"/>
          </a:xfrm>
          <a:prstGeom prst="rect">
            <a:avLst/>
          </a:prstGeom>
          <a:noFill/>
          <a:ln>
            <a:noFill/>
          </a:ln>
        </p:spPr>
      </p:pic>
      <p:pic>
        <p:nvPicPr>
          <p:cNvPr id="162" name="Shape 162"/>
          <p:cNvPicPr preferRelativeResize="0"/>
          <p:nvPr/>
        </p:nvPicPr>
        <p:blipFill>
          <a:blip r:embed="rId4">
            <a:alphaModFix/>
          </a:blip>
          <a:stretch>
            <a:fillRect/>
          </a:stretch>
        </p:blipFill>
        <p:spPr>
          <a:xfrm>
            <a:off x="3026422" y="2050299"/>
            <a:ext cx="3298226" cy="2473675"/>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9" name="Shape 169" descr="Image result for talking"/>
          <p:cNvPicPr preferRelativeResize="0"/>
          <p:nvPr/>
        </p:nvPicPr>
        <p:blipFill rotWithShape="1">
          <a:blip r:embed="rId3">
            <a:alphaModFix/>
          </a:blip>
          <a:srcRect/>
          <a:stretch/>
        </p:blipFill>
        <p:spPr>
          <a:xfrm>
            <a:off x="2605325" y="3054849"/>
            <a:ext cx="1965600" cy="1957500"/>
          </a:xfrm>
          <a:prstGeom prst="rect">
            <a:avLst/>
          </a:prstGeom>
          <a:noFill/>
          <a:ln>
            <a:noFill/>
          </a:ln>
        </p:spPr>
      </p:pic>
      <p:sp>
        <p:nvSpPr>
          <p:cNvPr id="167" name="Shape 167"/>
          <p:cNvSpPr txBox="1">
            <a:spLocks noGrp="1"/>
          </p:cNvSpPr>
          <p:nvPr>
            <p:ph type="body" idx="1"/>
          </p:nvPr>
        </p:nvSpPr>
        <p:spPr>
          <a:xfrm>
            <a:off x="200025" y="1027829"/>
            <a:ext cx="6457800" cy="2528999"/>
          </a:xfrm>
          <a:prstGeom prst="rect">
            <a:avLst/>
          </a:prstGeom>
          <a:noFill/>
          <a:ln>
            <a:noFill/>
          </a:ln>
        </p:spPr>
        <p:txBody>
          <a:bodyPr lIns="68550" tIns="68550" rIns="68550" bIns="68550" anchor="t" anchorCtr="0">
            <a:noAutofit/>
          </a:bodyPr>
          <a:lstStyle/>
          <a:p>
            <a:pPr marL="100012" marR="0" lvl="0" indent="-11112" rtl="0">
              <a:lnSpc>
                <a:spcPct val="90000"/>
              </a:lnSpc>
              <a:spcBef>
                <a:spcPts val="0"/>
              </a:spcBef>
              <a:spcAft>
                <a:spcPts val="0"/>
              </a:spcAft>
              <a:buClr>
                <a:srgbClr val="0070C0"/>
              </a:buClr>
              <a:buSzPct val="25000"/>
              <a:buFont typeface="Arial"/>
              <a:buNone/>
            </a:pPr>
            <a:r>
              <a:rPr lang="en" sz="3200" b="1" i="0" u="none" strike="noStrike" cap="none" dirty="0">
                <a:solidFill>
                  <a:srgbClr val="0070C0"/>
                </a:solidFill>
                <a:latin typeface="Calibri"/>
                <a:ea typeface="Calibri"/>
                <a:cs typeface="Calibri"/>
                <a:sym typeface="Calibri"/>
              </a:rPr>
              <a:t>What </a:t>
            </a:r>
            <a:r>
              <a:rPr lang="en" sz="3200" dirty="0"/>
              <a:t>are some ways you can give the target language status in your </a:t>
            </a:r>
            <a:r>
              <a:rPr lang="en" sz="3200" dirty="0" smtClean="0"/>
              <a:t>classroom and in </a:t>
            </a:r>
            <a:r>
              <a:rPr lang="en" sz="3200" dirty="0"/>
              <a:t>your school</a:t>
            </a:r>
            <a:r>
              <a:rPr lang="en" sz="3200" dirty="0" smtClean="0"/>
              <a:t>?</a:t>
            </a:r>
          </a:p>
          <a:p>
            <a:pPr marL="100012" marR="0" lvl="0" indent="-11112" rtl="0">
              <a:lnSpc>
                <a:spcPct val="90000"/>
              </a:lnSpc>
              <a:spcBef>
                <a:spcPts val="0"/>
              </a:spcBef>
              <a:spcAft>
                <a:spcPts val="0"/>
              </a:spcAft>
              <a:buClr>
                <a:srgbClr val="0070C0"/>
              </a:buClr>
              <a:buSzPct val="25000"/>
              <a:buFont typeface="Arial"/>
              <a:buNone/>
            </a:pPr>
            <a:endParaRPr lang="en" sz="3200" dirty="0"/>
          </a:p>
          <a:p>
            <a:pPr marL="100013" marR="0" lvl="0" indent="-11113" algn="ctr" rtl="0">
              <a:lnSpc>
                <a:spcPct val="90000"/>
              </a:lnSpc>
              <a:spcBef>
                <a:spcPts val="0"/>
              </a:spcBef>
              <a:spcAft>
                <a:spcPts val="0"/>
              </a:spcAft>
              <a:buClr>
                <a:srgbClr val="0070C0"/>
              </a:buClr>
              <a:buSzPct val="25000"/>
              <a:buFont typeface="Arial"/>
              <a:buNone/>
            </a:pPr>
            <a:r>
              <a:rPr lang="en" sz="3200" b="1" i="0" u="none" strike="noStrike" cap="none" dirty="0">
                <a:solidFill>
                  <a:srgbClr val="0070C0"/>
                </a:solidFill>
                <a:latin typeface="Calibri"/>
                <a:ea typeface="Calibri"/>
                <a:cs typeface="Calibri"/>
                <a:sym typeface="Calibri"/>
              </a:rPr>
              <a:t>Turn and talk to your neighbor.</a:t>
            </a:r>
          </a:p>
        </p:txBody>
      </p:sp>
      <p:sp>
        <p:nvSpPr>
          <p:cNvPr id="168" name="Shape 168"/>
          <p:cNvSpPr txBox="1">
            <a:spLocks noGrp="1"/>
          </p:cNvSpPr>
          <p:nvPr>
            <p:ph type="title"/>
          </p:nvPr>
        </p:nvSpPr>
        <p:spPr>
          <a:xfrm>
            <a:off x="292950" y="317742"/>
            <a:ext cx="6214950" cy="351899"/>
          </a:xfrm>
          <a:prstGeom prst="rect">
            <a:avLst/>
          </a:prstGeom>
          <a:noFill/>
          <a:ln>
            <a:noFill/>
          </a:ln>
        </p:spPr>
        <p:txBody>
          <a:bodyPr lIns="68550" tIns="68550" rIns="68550" bIns="68550"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 sz="4000" b="1" i="0" u="none" strike="noStrike" cap="none">
                <a:solidFill>
                  <a:schemeClr val="lt1"/>
                </a:solidFill>
                <a:latin typeface="Calibri"/>
                <a:ea typeface="Calibri"/>
                <a:cs typeface="Calibri"/>
                <a:sym typeface="Calibri"/>
              </a:rPr>
              <a:t>Turn and Talk</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body" idx="1"/>
          </p:nvPr>
        </p:nvSpPr>
        <p:spPr>
          <a:xfrm>
            <a:off x="231450" y="2132761"/>
            <a:ext cx="6457800" cy="2773200"/>
          </a:xfrm>
          <a:prstGeom prst="rect">
            <a:avLst/>
          </a:prstGeom>
        </p:spPr>
        <p:txBody>
          <a:bodyPr lIns="91425" tIns="91425" rIns="91425" bIns="91425" anchor="t" anchorCtr="0">
            <a:noAutofit/>
          </a:bodyPr>
          <a:lstStyle/>
          <a:p>
            <a:pPr marL="128587" lvl="0" indent="0" rtl="0">
              <a:spcBef>
                <a:spcPts val="0"/>
              </a:spcBef>
              <a:buNone/>
            </a:pPr>
            <a:r>
              <a:rPr lang="en" sz="2300" dirty="0">
                <a:solidFill>
                  <a:srgbClr val="3284BF"/>
                </a:solidFill>
                <a:highlight>
                  <a:srgbClr val="FFFFFF"/>
                </a:highlight>
              </a:rPr>
              <a:t>Many educators also prefer dual language programs when it comes to teaching children who are learning English, not only because it keeps them connected to their culture but also because if you stop teaching them subjects like math that require more abstract thought and just focus on teaching English, they lose out on "critical time" for cognitive development.</a:t>
            </a:r>
          </a:p>
          <a:p>
            <a:pPr marL="128587" lvl="0" indent="0">
              <a:spcBef>
                <a:spcPts val="0"/>
              </a:spcBef>
              <a:buNone/>
            </a:pPr>
            <a:endParaRPr sz="2200" b="0" dirty="0">
              <a:solidFill>
                <a:srgbClr val="3284BF"/>
              </a:solidFill>
              <a:highlight>
                <a:srgbClr val="FFFFFF"/>
              </a:highlight>
            </a:endParaRPr>
          </a:p>
        </p:txBody>
      </p:sp>
      <p:sp>
        <p:nvSpPr>
          <p:cNvPr id="175" name="Shape 175"/>
          <p:cNvSpPr txBox="1">
            <a:spLocks noGrp="1"/>
          </p:cNvSpPr>
          <p:nvPr>
            <p:ph type="title"/>
          </p:nvPr>
        </p:nvSpPr>
        <p:spPr>
          <a:xfrm>
            <a:off x="171450" y="273844"/>
            <a:ext cx="6215099" cy="469200"/>
          </a:xfrm>
          <a:prstGeom prst="rect">
            <a:avLst/>
          </a:prstGeom>
        </p:spPr>
        <p:txBody>
          <a:bodyPr lIns="91425" tIns="91425" rIns="91425" bIns="91425" anchor="ctr" anchorCtr="0">
            <a:noAutofit/>
          </a:bodyPr>
          <a:lstStyle/>
          <a:p>
            <a:pPr lvl="0">
              <a:spcBef>
                <a:spcPts val="0"/>
              </a:spcBef>
              <a:buNone/>
            </a:pPr>
            <a:r>
              <a:rPr lang="en" sz="4000"/>
              <a:t>Benefits of Being Bilingual</a:t>
            </a:r>
          </a:p>
        </p:txBody>
      </p:sp>
      <p:pic>
        <p:nvPicPr>
          <p:cNvPr id="176" name="Shape 176"/>
          <p:cNvPicPr preferRelativeResize="0"/>
          <p:nvPr/>
        </p:nvPicPr>
        <p:blipFill>
          <a:blip r:embed="rId3">
            <a:alphaModFix/>
          </a:blip>
          <a:stretch>
            <a:fillRect/>
          </a:stretch>
        </p:blipFill>
        <p:spPr>
          <a:xfrm>
            <a:off x="2202425" y="895424"/>
            <a:ext cx="2041299" cy="1263475"/>
          </a:xfrm>
          <a:prstGeom prst="rect">
            <a:avLst/>
          </a:prstGeom>
          <a:noFill/>
          <a:ln>
            <a:noFill/>
          </a:ln>
        </p:spPr>
      </p:pic>
      <p:sp>
        <p:nvSpPr>
          <p:cNvPr id="177" name="Shape 177"/>
          <p:cNvSpPr txBox="1"/>
          <p:nvPr/>
        </p:nvSpPr>
        <p:spPr>
          <a:xfrm>
            <a:off x="62700" y="4530175"/>
            <a:ext cx="6795300" cy="951600"/>
          </a:xfrm>
          <a:prstGeom prst="rect">
            <a:avLst/>
          </a:prstGeom>
          <a:noFill/>
          <a:ln>
            <a:noFill/>
          </a:ln>
        </p:spPr>
        <p:txBody>
          <a:bodyPr lIns="91425" tIns="91425" rIns="91425" bIns="91425" anchor="ctr" anchorCtr="0">
            <a:noAutofit/>
          </a:bodyPr>
          <a:lstStyle/>
          <a:p>
            <a:pPr lvl="0" rtl="0">
              <a:spcBef>
                <a:spcPts val="0"/>
              </a:spcBef>
              <a:buNone/>
            </a:pPr>
            <a:r>
              <a:rPr lang="en" sz="900">
                <a:latin typeface="Calibri"/>
                <a:ea typeface="Calibri"/>
                <a:cs typeface="Calibri"/>
                <a:sym typeface="Calibri"/>
              </a:rPr>
              <a:t>https://www.dnainfo.com/new-york/20141117/upper-west-side/what-you-need-know-before-sending-your-child-dual-language-program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Shape 182" descr="Image result for talking"/>
          <p:cNvPicPr preferRelativeResize="0"/>
          <p:nvPr/>
        </p:nvPicPr>
        <p:blipFill rotWithShape="1">
          <a:blip r:embed="rId3">
            <a:alphaModFix/>
          </a:blip>
          <a:srcRect/>
          <a:stretch/>
        </p:blipFill>
        <p:spPr>
          <a:xfrm>
            <a:off x="2734150" y="3249950"/>
            <a:ext cx="1809900" cy="1802700"/>
          </a:xfrm>
          <a:prstGeom prst="rect">
            <a:avLst/>
          </a:prstGeom>
          <a:noFill/>
          <a:ln>
            <a:noFill/>
          </a:ln>
        </p:spPr>
      </p:pic>
      <p:sp>
        <p:nvSpPr>
          <p:cNvPr id="183" name="Shape 183"/>
          <p:cNvSpPr txBox="1">
            <a:spLocks noGrp="1"/>
          </p:cNvSpPr>
          <p:nvPr>
            <p:ph type="body" idx="1"/>
          </p:nvPr>
        </p:nvSpPr>
        <p:spPr>
          <a:xfrm>
            <a:off x="332627" y="954978"/>
            <a:ext cx="6457800" cy="3372000"/>
          </a:xfrm>
          <a:prstGeom prst="rect">
            <a:avLst/>
          </a:prstGeom>
        </p:spPr>
        <p:txBody>
          <a:bodyPr lIns="91425" tIns="91425" rIns="91425" bIns="91425" anchor="t" anchorCtr="0">
            <a:noAutofit/>
          </a:bodyPr>
          <a:lstStyle/>
          <a:p>
            <a:pPr marL="0" lvl="0" indent="0">
              <a:spcBef>
                <a:spcPts val="0"/>
              </a:spcBef>
              <a:buNone/>
            </a:pPr>
            <a:r>
              <a:rPr lang="en" sz="2800" dirty="0"/>
              <a:t>What are the benefits </a:t>
            </a:r>
            <a:r>
              <a:rPr lang="en" sz="2800" dirty="0" smtClean="0"/>
              <a:t>of </a:t>
            </a:r>
            <a:r>
              <a:rPr lang="en" sz="2800" dirty="0"/>
              <a:t>learning about other cultures?</a:t>
            </a:r>
          </a:p>
          <a:p>
            <a:pPr marL="0" lvl="0" indent="0" rtl="0">
              <a:spcBef>
                <a:spcPts val="0"/>
              </a:spcBef>
              <a:buNone/>
            </a:pPr>
            <a:r>
              <a:rPr lang="en" sz="2800" dirty="0"/>
              <a:t>How do students benefit from interacting with other cultures</a:t>
            </a:r>
            <a:r>
              <a:rPr lang="en" sz="2800" dirty="0" smtClean="0"/>
              <a:t>?</a:t>
            </a:r>
          </a:p>
          <a:p>
            <a:pPr marL="0" lvl="0" indent="0" rtl="0">
              <a:spcBef>
                <a:spcPts val="0"/>
              </a:spcBef>
              <a:buNone/>
            </a:pPr>
            <a:endParaRPr lang="en" sz="2800" dirty="0"/>
          </a:p>
          <a:p>
            <a:pPr marL="0" lvl="0" indent="0" rtl="0">
              <a:spcBef>
                <a:spcPts val="0"/>
              </a:spcBef>
              <a:buNone/>
            </a:pPr>
            <a:r>
              <a:rPr lang="en" sz="2800" dirty="0"/>
              <a:t> Turn and talk to your neighbor.</a:t>
            </a:r>
          </a:p>
          <a:p>
            <a:pPr marL="0" lvl="0" indent="0">
              <a:spcBef>
                <a:spcPts val="0"/>
              </a:spcBef>
              <a:buNone/>
            </a:pPr>
            <a:endParaRPr sz="2800" dirty="0"/>
          </a:p>
        </p:txBody>
      </p:sp>
      <p:sp>
        <p:nvSpPr>
          <p:cNvPr id="184" name="Shape 184"/>
          <p:cNvSpPr txBox="1">
            <a:spLocks noGrp="1"/>
          </p:cNvSpPr>
          <p:nvPr>
            <p:ph type="title"/>
          </p:nvPr>
        </p:nvSpPr>
        <p:spPr>
          <a:xfrm>
            <a:off x="453975" y="273844"/>
            <a:ext cx="6215100" cy="469200"/>
          </a:xfrm>
          <a:prstGeom prst="rect">
            <a:avLst/>
          </a:prstGeom>
        </p:spPr>
        <p:txBody>
          <a:bodyPr lIns="91425" tIns="91425" rIns="91425" bIns="91425" anchor="ctr" anchorCtr="0">
            <a:noAutofit/>
          </a:bodyPr>
          <a:lstStyle/>
          <a:p>
            <a:pPr lvl="0" algn="ctr">
              <a:spcBef>
                <a:spcPts val="0"/>
              </a:spcBef>
              <a:buNone/>
            </a:pPr>
            <a:r>
              <a:rPr lang="en" sz="4000"/>
              <a:t>Culture in the Classroom</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body" idx="1"/>
          </p:nvPr>
        </p:nvSpPr>
        <p:spPr>
          <a:xfrm>
            <a:off x="188300" y="927376"/>
            <a:ext cx="6457800" cy="2886600"/>
          </a:xfrm>
          <a:prstGeom prst="rect">
            <a:avLst/>
          </a:prstGeom>
          <a:noFill/>
          <a:ln>
            <a:noFill/>
          </a:ln>
        </p:spPr>
        <p:txBody>
          <a:bodyPr lIns="68550" tIns="68550" rIns="68550" bIns="68550" anchor="t" anchorCtr="0">
            <a:noAutofit/>
          </a:bodyPr>
          <a:lstStyle/>
          <a:p>
            <a:pPr marL="9525" marR="0" lvl="0" indent="-9525" algn="l" rtl="0">
              <a:lnSpc>
                <a:spcPct val="100000"/>
              </a:lnSpc>
              <a:spcBef>
                <a:spcPts val="0"/>
              </a:spcBef>
              <a:spcAft>
                <a:spcPts val="0"/>
              </a:spcAft>
              <a:buClr>
                <a:srgbClr val="0070C0"/>
              </a:buClr>
              <a:buSzPct val="25000"/>
              <a:buFont typeface="Arial"/>
              <a:buNone/>
            </a:pPr>
            <a:r>
              <a:rPr lang="en" sz="2800"/>
              <a:t>What are some expectations parents have from their children regarding culture?</a:t>
            </a:r>
          </a:p>
          <a:p>
            <a:pPr marL="457200" marR="0" lvl="0" indent="-393700" algn="l" rtl="0">
              <a:lnSpc>
                <a:spcPct val="100000"/>
              </a:lnSpc>
              <a:spcBef>
                <a:spcPts val="0"/>
              </a:spcBef>
              <a:spcAft>
                <a:spcPts val="0"/>
              </a:spcAft>
              <a:buSzPct val="100000"/>
            </a:pPr>
            <a:r>
              <a:rPr lang="en" sz="2600" b="0"/>
              <a:t>Dress (religion)</a:t>
            </a:r>
          </a:p>
          <a:p>
            <a:pPr marL="457200" marR="0" lvl="0" indent="-393700" algn="l" rtl="0">
              <a:lnSpc>
                <a:spcPct val="100000"/>
              </a:lnSpc>
              <a:spcBef>
                <a:spcPts val="0"/>
              </a:spcBef>
              <a:spcAft>
                <a:spcPts val="0"/>
              </a:spcAft>
              <a:buSzPct val="100000"/>
            </a:pPr>
            <a:r>
              <a:rPr lang="en" sz="2600" b="0"/>
              <a:t>Language</a:t>
            </a:r>
          </a:p>
          <a:p>
            <a:pPr marL="457200" marR="0" lvl="0" indent="-393700" algn="l" rtl="0">
              <a:lnSpc>
                <a:spcPct val="100000"/>
              </a:lnSpc>
              <a:spcBef>
                <a:spcPts val="0"/>
              </a:spcBef>
              <a:spcAft>
                <a:spcPts val="0"/>
              </a:spcAft>
              <a:buSzPct val="100000"/>
            </a:pPr>
            <a:r>
              <a:rPr lang="en" sz="2600" b="0"/>
              <a:t>Patriotism</a:t>
            </a:r>
          </a:p>
          <a:p>
            <a:pPr marL="457200" marR="0" lvl="0" indent="-393700" algn="l" rtl="0">
              <a:lnSpc>
                <a:spcPct val="100000"/>
              </a:lnSpc>
              <a:spcBef>
                <a:spcPts val="0"/>
              </a:spcBef>
              <a:spcAft>
                <a:spcPts val="0"/>
              </a:spcAft>
              <a:buSzPct val="100000"/>
            </a:pPr>
            <a:r>
              <a:rPr lang="en" sz="2600" b="0"/>
              <a:t>Manners</a:t>
            </a:r>
          </a:p>
          <a:p>
            <a:pPr marL="457200" marR="0" lvl="0" indent="-393700" algn="l" rtl="0">
              <a:lnSpc>
                <a:spcPct val="100000"/>
              </a:lnSpc>
              <a:spcBef>
                <a:spcPts val="0"/>
              </a:spcBef>
              <a:spcAft>
                <a:spcPts val="0"/>
              </a:spcAft>
              <a:buSzPct val="100000"/>
            </a:pPr>
            <a:r>
              <a:rPr lang="en" sz="2600" b="0"/>
              <a:t>Respect for elders</a:t>
            </a:r>
          </a:p>
        </p:txBody>
      </p:sp>
      <p:sp>
        <p:nvSpPr>
          <p:cNvPr id="190" name="Shape 190"/>
          <p:cNvSpPr txBox="1">
            <a:spLocks noGrp="1"/>
          </p:cNvSpPr>
          <p:nvPr>
            <p:ph type="title"/>
          </p:nvPr>
        </p:nvSpPr>
        <p:spPr>
          <a:xfrm>
            <a:off x="0" y="309892"/>
            <a:ext cx="6858000" cy="351899"/>
          </a:xfrm>
          <a:prstGeom prst="rect">
            <a:avLst/>
          </a:prstGeom>
          <a:noFill/>
          <a:ln>
            <a:noFill/>
          </a:ln>
        </p:spPr>
        <p:txBody>
          <a:bodyPr lIns="68550" tIns="68550" rIns="68550" bIns="68550"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 sz="3600" b="1" i="0" u="none" strike="noStrike" cap="none">
                <a:solidFill>
                  <a:schemeClr val="lt1"/>
                </a:solidFill>
                <a:latin typeface="Calibri"/>
                <a:ea typeface="Calibri"/>
                <a:cs typeface="Calibri"/>
                <a:sym typeface="Calibri"/>
              </a:rPr>
              <a:t>Parent</a:t>
            </a:r>
            <a:r>
              <a:rPr lang="en" sz="3600"/>
              <a:t> Expectations</a:t>
            </a:r>
          </a:p>
        </p:txBody>
      </p:sp>
      <p:pic>
        <p:nvPicPr>
          <p:cNvPr id="191" name="Shape 191"/>
          <p:cNvPicPr preferRelativeResize="0"/>
          <p:nvPr/>
        </p:nvPicPr>
        <p:blipFill>
          <a:blip r:embed="rId3">
            <a:alphaModFix/>
          </a:blip>
          <a:stretch>
            <a:fillRect/>
          </a:stretch>
        </p:blipFill>
        <p:spPr>
          <a:xfrm>
            <a:off x="3200400" y="2085375"/>
            <a:ext cx="3445699" cy="14117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body" idx="1"/>
          </p:nvPr>
        </p:nvSpPr>
        <p:spPr>
          <a:xfrm>
            <a:off x="200102" y="955003"/>
            <a:ext cx="6457800" cy="3372000"/>
          </a:xfrm>
          <a:prstGeom prst="rect">
            <a:avLst/>
          </a:prstGeom>
        </p:spPr>
        <p:txBody>
          <a:bodyPr lIns="91425" tIns="91425" rIns="91425" bIns="91425" anchor="t" anchorCtr="0">
            <a:noAutofit/>
          </a:bodyPr>
          <a:lstStyle/>
          <a:p>
            <a:pPr marL="128587" lvl="0" indent="0" rtl="0">
              <a:spcBef>
                <a:spcPts val="0"/>
              </a:spcBef>
              <a:buNone/>
            </a:pPr>
            <a:r>
              <a:rPr lang="en" sz="2600" dirty="0"/>
              <a:t>What advice can we give parents to promote the students’ interaction with cultures in and out of the classroom</a:t>
            </a:r>
            <a:r>
              <a:rPr lang="en" sz="2600" dirty="0" smtClean="0"/>
              <a:t>?</a:t>
            </a:r>
          </a:p>
          <a:p>
            <a:pPr marL="128587" lvl="0" indent="0" rtl="0">
              <a:spcBef>
                <a:spcPts val="0"/>
              </a:spcBef>
              <a:buNone/>
            </a:pPr>
            <a:endParaRPr lang="en" sz="2600" dirty="0"/>
          </a:p>
          <a:p>
            <a:pPr marL="128587" lvl="0" indent="0" rtl="0">
              <a:spcBef>
                <a:spcPts val="0"/>
              </a:spcBef>
              <a:buNone/>
            </a:pPr>
            <a:r>
              <a:rPr lang="en" sz="2800" dirty="0"/>
              <a:t>Turn and talk to your neighbor.</a:t>
            </a:r>
          </a:p>
          <a:p>
            <a:pPr marL="128587" lvl="0" indent="0">
              <a:spcBef>
                <a:spcPts val="0"/>
              </a:spcBef>
              <a:buNone/>
            </a:pPr>
            <a:endParaRPr sz="3200" dirty="0"/>
          </a:p>
        </p:txBody>
      </p:sp>
      <p:sp>
        <p:nvSpPr>
          <p:cNvPr id="197" name="Shape 197"/>
          <p:cNvSpPr txBox="1">
            <a:spLocks noGrp="1"/>
          </p:cNvSpPr>
          <p:nvPr>
            <p:ph type="title"/>
          </p:nvPr>
        </p:nvSpPr>
        <p:spPr>
          <a:xfrm>
            <a:off x="171450" y="273844"/>
            <a:ext cx="6215099" cy="469200"/>
          </a:xfrm>
          <a:prstGeom prst="rect">
            <a:avLst/>
          </a:prstGeom>
        </p:spPr>
        <p:txBody>
          <a:bodyPr lIns="91425" tIns="91425" rIns="91425" bIns="91425" anchor="ctr" anchorCtr="0">
            <a:noAutofit/>
          </a:bodyPr>
          <a:lstStyle/>
          <a:p>
            <a:pPr lvl="0" algn="ctr" rtl="0">
              <a:spcBef>
                <a:spcPts val="0"/>
              </a:spcBef>
              <a:buClr>
                <a:schemeClr val="dk1"/>
              </a:buClr>
              <a:buSzPct val="27500"/>
              <a:buFont typeface="Arial"/>
              <a:buNone/>
            </a:pPr>
            <a:r>
              <a:rPr lang="en" sz="4000"/>
              <a:t>Culture in the Home</a:t>
            </a:r>
          </a:p>
        </p:txBody>
      </p:sp>
      <p:pic>
        <p:nvPicPr>
          <p:cNvPr id="198" name="Shape 198" descr="Image result for talking"/>
          <p:cNvPicPr preferRelativeResize="0"/>
          <p:nvPr/>
        </p:nvPicPr>
        <p:blipFill rotWithShape="1">
          <a:blip r:embed="rId3">
            <a:alphaModFix/>
          </a:blip>
          <a:srcRect/>
          <a:stretch/>
        </p:blipFill>
        <p:spPr>
          <a:xfrm>
            <a:off x="2707300" y="3142525"/>
            <a:ext cx="1809900" cy="1802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Shape 71" descr="Image result for goals"/>
          <p:cNvPicPr preferRelativeResize="0"/>
          <p:nvPr/>
        </p:nvPicPr>
        <p:blipFill rotWithShape="1">
          <a:blip r:embed="rId3">
            <a:alphaModFix/>
          </a:blip>
          <a:srcRect/>
          <a:stretch/>
        </p:blipFill>
        <p:spPr>
          <a:xfrm>
            <a:off x="5186108" y="1809750"/>
            <a:ext cx="1671899" cy="1533899"/>
          </a:xfrm>
          <a:prstGeom prst="rect">
            <a:avLst/>
          </a:prstGeom>
          <a:noFill/>
          <a:ln>
            <a:noFill/>
          </a:ln>
        </p:spPr>
      </p:pic>
      <p:sp>
        <p:nvSpPr>
          <p:cNvPr id="72" name="Shape 72"/>
          <p:cNvSpPr txBox="1">
            <a:spLocks noGrp="1"/>
          </p:cNvSpPr>
          <p:nvPr>
            <p:ph type="title"/>
          </p:nvPr>
        </p:nvSpPr>
        <p:spPr>
          <a:xfrm>
            <a:off x="292950" y="340321"/>
            <a:ext cx="6214950" cy="351899"/>
          </a:xfrm>
          <a:prstGeom prst="rect">
            <a:avLst/>
          </a:prstGeom>
          <a:noFill/>
          <a:ln>
            <a:noFill/>
          </a:ln>
        </p:spPr>
        <p:txBody>
          <a:bodyPr lIns="68550" tIns="68550" rIns="68550" bIns="68550"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 sz="4000" b="1" i="0" u="none" strike="noStrike" cap="none">
                <a:solidFill>
                  <a:schemeClr val="lt1"/>
                </a:solidFill>
                <a:latin typeface="Calibri"/>
                <a:ea typeface="Calibri"/>
                <a:cs typeface="Calibri"/>
                <a:sym typeface="Calibri"/>
              </a:rPr>
              <a:t>Today’s Outcomes</a:t>
            </a:r>
          </a:p>
        </p:txBody>
      </p:sp>
      <p:sp>
        <p:nvSpPr>
          <p:cNvPr id="73" name="Shape 73"/>
          <p:cNvSpPr/>
          <p:nvPr/>
        </p:nvSpPr>
        <p:spPr>
          <a:xfrm>
            <a:off x="144600" y="1011533"/>
            <a:ext cx="5611200" cy="1385100"/>
          </a:xfrm>
          <a:prstGeom prst="rect">
            <a:avLst/>
          </a:prstGeom>
          <a:noFill/>
          <a:ln>
            <a:noFill/>
          </a:ln>
        </p:spPr>
        <p:txBody>
          <a:bodyPr lIns="91425" tIns="45700" rIns="91425" bIns="45700" anchor="t" anchorCtr="0">
            <a:noAutofit/>
          </a:bodyPr>
          <a:lstStyle/>
          <a:p>
            <a:pPr marL="338137" marR="0" lvl="0" indent="-249237" algn="l" rtl="0">
              <a:lnSpc>
                <a:spcPct val="100000"/>
              </a:lnSpc>
              <a:spcBef>
                <a:spcPts val="0"/>
              </a:spcBef>
              <a:spcAft>
                <a:spcPts val="0"/>
              </a:spcAft>
              <a:buClr>
                <a:srgbClr val="0070C0"/>
              </a:buClr>
              <a:buSzPct val="100000"/>
              <a:buFont typeface="Arial"/>
              <a:buChar char="•"/>
            </a:pPr>
            <a:r>
              <a:rPr lang="en" sz="2600" b="1" dirty="0">
                <a:solidFill>
                  <a:srgbClr val="0070C0"/>
                </a:solidFill>
                <a:latin typeface="Calibri"/>
                <a:ea typeface="Calibri"/>
                <a:cs typeface="Calibri"/>
                <a:sym typeface="Calibri"/>
              </a:rPr>
              <a:t>We will identify ways parents can contribute and be part of a multicultural environment in and out of the classroom. </a:t>
            </a:r>
          </a:p>
          <a:p>
            <a:pPr marL="338137" marR="0" lvl="0" indent="-249237" algn="l" rtl="0">
              <a:lnSpc>
                <a:spcPct val="100000"/>
              </a:lnSpc>
              <a:spcBef>
                <a:spcPts val="0"/>
              </a:spcBef>
              <a:spcAft>
                <a:spcPts val="0"/>
              </a:spcAft>
              <a:buClr>
                <a:srgbClr val="0070C0"/>
              </a:buClr>
              <a:buSzPct val="100000"/>
              <a:buFont typeface="Arial"/>
              <a:buChar char="•"/>
            </a:pPr>
            <a:r>
              <a:rPr lang="en" sz="2600" b="1" dirty="0">
                <a:solidFill>
                  <a:srgbClr val="0070C0"/>
                </a:solidFill>
                <a:latin typeface="Calibri"/>
                <a:ea typeface="Calibri"/>
                <a:cs typeface="Calibri"/>
                <a:sym typeface="Calibri"/>
              </a:rPr>
              <a:t>We will describe approaches to </a:t>
            </a:r>
            <a:r>
              <a:rPr lang="en" sz="2600" b="1" dirty="0" smtClean="0">
                <a:solidFill>
                  <a:srgbClr val="0070C0"/>
                </a:solidFill>
                <a:latin typeface="Calibri"/>
                <a:ea typeface="Calibri"/>
                <a:cs typeface="Calibri"/>
                <a:sym typeface="Calibri"/>
              </a:rPr>
              <a:t> build </a:t>
            </a:r>
            <a:r>
              <a:rPr lang="en" sz="2600" b="1" dirty="0">
                <a:solidFill>
                  <a:srgbClr val="0070C0"/>
                </a:solidFill>
                <a:latin typeface="Calibri"/>
                <a:ea typeface="Calibri"/>
                <a:cs typeface="Calibri"/>
                <a:sym typeface="Calibri"/>
              </a:rPr>
              <a:t>community with parents and families in a language program.</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txBox="1">
            <a:spLocks noGrp="1"/>
          </p:cNvSpPr>
          <p:nvPr>
            <p:ph type="body" idx="1"/>
          </p:nvPr>
        </p:nvSpPr>
        <p:spPr>
          <a:xfrm>
            <a:off x="228600" y="971550"/>
            <a:ext cx="6457948" cy="3242170"/>
          </a:xfrm>
          <a:prstGeom prst="rect">
            <a:avLst/>
          </a:prstGeom>
          <a:noFill/>
          <a:ln>
            <a:noFill/>
          </a:ln>
        </p:spPr>
        <p:txBody>
          <a:bodyPr lIns="68550" tIns="68550" rIns="68550" bIns="68550" anchor="t" anchorCtr="0">
            <a:noAutofit/>
          </a:bodyPr>
          <a:lstStyle/>
          <a:p>
            <a:pPr marL="128588" marR="0" lvl="0" indent="-39687" algn="l" rtl="0">
              <a:lnSpc>
                <a:spcPct val="100000"/>
              </a:lnSpc>
              <a:spcBef>
                <a:spcPts val="0"/>
              </a:spcBef>
              <a:spcAft>
                <a:spcPts val="0"/>
              </a:spcAft>
              <a:buClr>
                <a:srgbClr val="0070C0"/>
              </a:buClr>
              <a:buSzPct val="25000"/>
              <a:buFont typeface="Arial"/>
              <a:buNone/>
            </a:pPr>
            <a:r>
              <a:rPr lang="en" sz="2800" b="1" i="0" u="none" strike="noStrike" cap="none" dirty="0">
                <a:solidFill>
                  <a:srgbClr val="0070C0"/>
                </a:solidFill>
                <a:latin typeface="Calibri"/>
                <a:ea typeface="Calibri"/>
                <a:cs typeface="Calibri"/>
                <a:sym typeface="Calibri"/>
              </a:rPr>
              <a:t>Promote fellowship and communication through activities</a:t>
            </a:r>
          </a:p>
          <a:p>
            <a:pPr marL="342900" marR="0" lvl="0" indent="-304800" algn="l" rtl="0">
              <a:lnSpc>
                <a:spcPct val="100000"/>
              </a:lnSpc>
              <a:spcBef>
                <a:spcPts val="0"/>
              </a:spcBef>
              <a:spcAft>
                <a:spcPts val="0"/>
              </a:spcAft>
              <a:buClr>
                <a:srgbClr val="0070C0"/>
              </a:buClr>
              <a:buSzPct val="100000"/>
              <a:buFont typeface="Arial"/>
              <a:buChar char="•"/>
            </a:pPr>
            <a:r>
              <a:rPr lang="en" sz="2400" b="0" i="0" u="none" strike="noStrike" cap="none" dirty="0">
                <a:solidFill>
                  <a:srgbClr val="0070C0"/>
                </a:solidFill>
                <a:latin typeface="Calibri"/>
                <a:ea typeface="Calibri"/>
                <a:cs typeface="Calibri"/>
                <a:sym typeface="Calibri"/>
              </a:rPr>
              <a:t>Home visits</a:t>
            </a:r>
          </a:p>
          <a:p>
            <a:pPr marL="342900" marR="0" lvl="0" indent="-304800" algn="l" rtl="0">
              <a:lnSpc>
                <a:spcPct val="100000"/>
              </a:lnSpc>
              <a:spcBef>
                <a:spcPts val="0"/>
              </a:spcBef>
              <a:spcAft>
                <a:spcPts val="0"/>
              </a:spcAft>
              <a:buClr>
                <a:srgbClr val="0070C0"/>
              </a:buClr>
              <a:buSzPct val="100000"/>
              <a:buFont typeface="Arial"/>
              <a:buChar char="•"/>
            </a:pPr>
            <a:r>
              <a:rPr lang="en" sz="2400" b="0" i="0" u="none" strike="noStrike" cap="none" dirty="0">
                <a:solidFill>
                  <a:srgbClr val="0070C0"/>
                </a:solidFill>
                <a:latin typeface="Calibri"/>
                <a:ea typeface="Calibri"/>
                <a:cs typeface="Calibri"/>
                <a:sym typeface="Calibri"/>
              </a:rPr>
              <a:t>Potlucks</a:t>
            </a:r>
          </a:p>
          <a:p>
            <a:pPr marL="342900" marR="0" lvl="0" indent="-304800" algn="l" rtl="0">
              <a:lnSpc>
                <a:spcPct val="100000"/>
              </a:lnSpc>
              <a:spcBef>
                <a:spcPts val="0"/>
              </a:spcBef>
              <a:spcAft>
                <a:spcPts val="0"/>
              </a:spcAft>
              <a:buClr>
                <a:srgbClr val="0070C0"/>
              </a:buClr>
              <a:buSzPct val="100000"/>
              <a:buFont typeface="Arial"/>
              <a:buChar char="•"/>
            </a:pPr>
            <a:r>
              <a:rPr lang="en" sz="2400" b="0" dirty="0"/>
              <a:t>Coffees</a:t>
            </a:r>
          </a:p>
          <a:p>
            <a:pPr marL="342900" marR="0" lvl="0" indent="-304800" algn="l" rtl="0">
              <a:lnSpc>
                <a:spcPct val="100000"/>
              </a:lnSpc>
              <a:spcBef>
                <a:spcPts val="0"/>
              </a:spcBef>
              <a:spcAft>
                <a:spcPts val="0"/>
              </a:spcAft>
              <a:buClr>
                <a:srgbClr val="0070C0"/>
              </a:buClr>
              <a:buSzPct val="100000"/>
              <a:buFont typeface="Arial"/>
              <a:buChar char="•"/>
            </a:pPr>
            <a:r>
              <a:rPr lang="en" sz="2400" b="0" i="0" u="none" strike="noStrike" cap="none" dirty="0">
                <a:solidFill>
                  <a:srgbClr val="0070C0"/>
                </a:solidFill>
                <a:latin typeface="Calibri"/>
                <a:ea typeface="Calibri"/>
                <a:cs typeface="Calibri"/>
                <a:sym typeface="Calibri"/>
              </a:rPr>
              <a:t>Playgroups/Playdates</a:t>
            </a:r>
          </a:p>
          <a:p>
            <a:pPr marL="342900" marR="0" lvl="0" indent="-304800" algn="l" rtl="0">
              <a:lnSpc>
                <a:spcPct val="100000"/>
              </a:lnSpc>
              <a:spcBef>
                <a:spcPts val="0"/>
              </a:spcBef>
              <a:spcAft>
                <a:spcPts val="0"/>
              </a:spcAft>
              <a:buClr>
                <a:srgbClr val="0070C0"/>
              </a:buClr>
              <a:buSzPct val="100000"/>
              <a:buFont typeface="Arial"/>
              <a:buChar char="•"/>
            </a:pPr>
            <a:r>
              <a:rPr lang="en" sz="2400" b="0" i="0" u="none" strike="noStrike" cap="none" dirty="0">
                <a:solidFill>
                  <a:srgbClr val="0070C0"/>
                </a:solidFill>
                <a:latin typeface="Calibri"/>
                <a:ea typeface="Calibri"/>
                <a:cs typeface="Calibri"/>
                <a:sym typeface="Calibri"/>
              </a:rPr>
              <a:t>Email listserv,                                                           Facebook page</a:t>
            </a:r>
          </a:p>
          <a:p>
            <a:pPr marL="128588" marR="0" lvl="0" indent="-39687" algn="l" rtl="0">
              <a:lnSpc>
                <a:spcPct val="100000"/>
              </a:lnSpc>
              <a:spcBef>
                <a:spcPts val="0"/>
              </a:spcBef>
              <a:spcAft>
                <a:spcPts val="0"/>
              </a:spcAft>
              <a:buClr>
                <a:srgbClr val="0070C0"/>
              </a:buClr>
              <a:buSzPct val="25000"/>
              <a:buFont typeface="Arial"/>
              <a:buNone/>
            </a:pPr>
            <a:endParaRPr sz="1600" b="1" i="0" u="none" strike="noStrike" cap="none" dirty="0">
              <a:solidFill>
                <a:srgbClr val="0070C0"/>
              </a:solidFill>
              <a:latin typeface="Calibri"/>
              <a:ea typeface="Calibri"/>
              <a:cs typeface="Calibri"/>
              <a:sym typeface="Calibri"/>
            </a:endParaRPr>
          </a:p>
        </p:txBody>
      </p:sp>
      <p:sp>
        <p:nvSpPr>
          <p:cNvPr id="204" name="Shape 204"/>
          <p:cNvSpPr txBox="1">
            <a:spLocks noGrp="1"/>
          </p:cNvSpPr>
          <p:nvPr>
            <p:ph type="title"/>
          </p:nvPr>
        </p:nvSpPr>
        <p:spPr>
          <a:xfrm>
            <a:off x="171450" y="351609"/>
            <a:ext cx="6457950" cy="351899"/>
          </a:xfrm>
          <a:prstGeom prst="rect">
            <a:avLst/>
          </a:prstGeom>
          <a:noFill/>
          <a:ln>
            <a:noFill/>
          </a:ln>
        </p:spPr>
        <p:txBody>
          <a:bodyPr lIns="68550" tIns="68550" rIns="68550" bIns="68550"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 sz="4000" b="1" i="0" u="none" strike="noStrike" cap="none">
                <a:solidFill>
                  <a:schemeClr val="lt1"/>
                </a:solidFill>
                <a:latin typeface="Calibri"/>
                <a:ea typeface="Calibri"/>
                <a:cs typeface="Calibri"/>
                <a:sym typeface="Calibri"/>
              </a:rPr>
              <a:t>Parent Support/Network</a:t>
            </a:r>
          </a:p>
        </p:txBody>
      </p:sp>
      <p:pic>
        <p:nvPicPr>
          <p:cNvPr id="205" name="Shape 205" descr="Image may contain: 3 people"/>
          <p:cNvPicPr preferRelativeResize="0"/>
          <p:nvPr/>
        </p:nvPicPr>
        <p:blipFill rotWithShape="1">
          <a:blip r:embed="rId3">
            <a:alphaModFix/>
          </a:blip>
          <a:srcRect t="10603"/>
          <a:stretch/>
        </p:blipFill>
        <p:spPr>
          <a:xfrm>
            <a:off x="3642603" y="1757394"/>
            <a:ext cx="2814640" cy="254367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Shape 210"/>
          <p:cNvSpPr txBox="1">
            <a:spLocks noGrp="1"/>
          </p:cNvSpPr>
          <p:nvPr>
            <p:ph type="body" idx="1"/>
          </p:nvPr>
        </p:nvSpPr>
        <p:spPr>
          <a:xfrm>
            <a:off x="200024" y="977438"/>
            <a:ext cx="6458099" cy="2774100"/>
          </a:xfrm>
          <a:prstGeom prst="rect">
            <a:avLst/>
          </a:prstGeom>
          <a:noFill/>
          <a:ln>
            <a:noFill/>
          </a:ln>
        </p:spPr>
        <p:txBody>
          <a:bodyPr lIns="68550" tIns="68550" rIns="68550" bIns="68550" anchor="t" anchorCtr="0">
            <a:noAutofit/>
          </a:bodyPr>
          <a:lstStyle/>
          <a:p>
            <a:pPr marL="342900" marR="0" lvl="0" indent="-304800" algn="l" rtl="0">
              <a:lnSpc>
                <a:spcPct val="100000"/>
              </a:lnSpc>
              <a:spcBef>
                <a:spcPts val="0"/>
              </a:spcBef>
              <a:spcAft>
                <a:spcPts val="0"/>
              </a:spcAft>
              <a:buClr>
                <a:srgbClr val="0070C0"/>
              </a:buClr>
              <a:buSzPct val="75000"/>
              <a:buFont typeface="Calibri"/>
              <a:buChar char="•"/>
            </a:pPr>
            <a:r>
              <a:rPr lang="en" sz="2800" b="1" i="0" u="none" strike="noStrike" cap="none" dirty="0">
                <a:solidFill>
                  <a:srgbClr val="0070C0"/>
                </a:solidFill>
                <a:latin typeface="Calibri"/>
                <a:ea typeface="Calibri"/>
                <a:cs typeface="Calibri"/>
                <a:sym typeface="Calibri"/>
              </a:rPr>
              <a:t>Hands-on activities and celebrations</a:t>
            </a:r>
          </a:p>
          <a:p>
            <a:pPr marL="685800" marR="0" lvl="1" indent="-304800" algn="l" rtl="0">
              <a:lnSpc>
                <a:spcPct val="100000"/>
              </a:lnSpc>
              <a:spcBef>
                <a:spcPts val="0"/>
              </a:spcBef>
              <a:spcAft>
                <a:spcPts val="0"/>
              </a:spcAft>
              <a:buClr>
                <a:srgbClr val="0070C0"/>
              </a:buClr>
              <a:buSzPct val="100000"/>
              <a:buFont typeface="Arial"/>
              <a:buChar char="•"/>
            </a:pPr>
            <a:r>
              <a:rPr lang="en" sz="2400" dirty="0"/>
              <a:t>Holidays and traditions</a:t>
            </a:r>
          </a:p>
          <a:p>
            <a:pPr marL="685800" marR="0" lvl="1" indent="-304800" algn="l" rtl="0">
              <a:lnSpc>
                <a:spcPct val="100000"/>
              </a:lnSpc>
              <a:spcBef>
                <a:spcPts val="0"/>
              </a:spcBef>
              <a:spcAft>
                <a:spcPts val="0"/>
              </a:spcAft>
              <a:buClr>
                <a:srgbClr val="0070C0"/>
              </a:buClr>
              <a:buSzPct val="100000"/>
              <a:buFont typeface="Arial"/>
              <a:buChar char="•"/>
            </a:pPr>
            <a:r>
              <a:rPr lang="en" sz="2400" dirty="0"/>
              <a:t>Arts and crafts </a:t>
            </a:r>
          </a:p>
          <a:p>
            <a:pPr marL="685800" marR="0" lvl="1" indent="-304800" algn="l" rtl="0">
              <a:lnSpc>
                <a:spcPct val="100000"/>
              </a:lnSpc>
              <a:spcBef>
                <a:spcPts val="0"/>
              </a:spcBef>
              <a:spcAft>
                <a:spcPts val="0"/>
              </a:spcAft>
              <a:buClr>
                <a:srgbClr val="0070C0"/>
              </a:buClr>
              <a:buSzPct val="100000"/>
              <a:buFont typeface="Arial"/>
              <a:buChar char="•"/>
            </a:pPr>
            <a:r>
              <a:rPr lang="en" sz="2400" dirty="0"/>
              <a:t>Cooking workshops</a:t>
            </a:r>
          </a:p>
          <a:p>
            <a:pPr marL="685800" marR="0" lvl="1" indent="-304800" algn="l" rtl="0">
              <a:lnSpc>
                <a:spcPct val="100000"/>
              </a:lnSpc>
              <a:spcBef>
                <a:spcPts val="0"/>
              </a:spcBef>
              <a:spcAft>
                <a:spcPts val="0"/>
              </a:spcAft>
              <a:buClr>
                <a:srgbClr val="0070C0"/>
              </a:buClr>
              <a:buSzPct val="100000"/>
              <a:buFont typeface="Arial"/>
              <a:buChar char="•"/>
            </a:pPr>
            <a:r>
              <a:rPr lang="en" sz="2400" dirty="0"/>
              <a:t>Game</a:t>
            </a:r>
            <a:r>
              <a:rPr lang="en" sz="2400" b="0" i="0" u="none" strike="noStrike" cap="none" dirty="0">
                <a:solidFill>
                  <a:srgbClr val="0070C0"/>
                </a:solidFill>
                <a:latin typeface="Calibri"/>
                <a:ea typeface="Calibri"/>
                <a:cs typeface="Calibri"/>
                <a:sym typeface="Calibri"/>
              </a:rPr>
              <a:t> nights</a:t>
            </a:r>
          </a:p>
          <a:p>
            <a:pPr marL="685800" marR="0" lvl="1" indent="-304800" algn="l" rtl="0">
              <a:lnSpc>
                <a:spcPct val="100000"/>
              </a:lnSpc>
              <a:spcBef>
                <a:spcPts val="0"/>
              </a:spcBef>
              <a:spcAft>
                <a:spcPts val="0"/>
              </a:spcAft>
              <a:buClr>
                <a:srgbClr val="0070C0"/>
              </a:buClr>
              <a:buSzPct val="100000"/>
              <a:buFont typeface="Arial"/>
              <a:buChar char="•"/>
            </a:pPr>
            <a:r>
              <a:rPr lang="en" sz="2400" b="0" i="0" u="none" strike="noStrike" cap="none" dirty="0">
                <a:solidFill>
                  <a:srgbClr val="0070C0"/>
                </a:solidFill>
                <a:latin typeface="Calibri"/>
                <a:ea typeface="Calibri"/>
                <a:cs typeface="Calibri"/>
                <a:sym typeface="Calibri"/>
              </a:rPr>
              <a:t>Celebrate other cultures, too!</a:t>
            </a:r>
          </a:p>
          <a:p>
            <a:pPr marL="342900" marR="0" lvl="0" indent="-292100" algn="l" rtl="0">
              <a:lnSpc>
                <a:spcPct val="100000"/>
              </a:lnSpc>
              <a:spcBef>
                <a:spcPts val="0"/>
              </a:spcBef>
              <a:spcAft>
                <a:spcPts val="0"/>
              </a:spcAft>
              <a:buClr>
                <a:srgbClr val="0070C0"/>
              </a:buClr>
              <a:buSzPct val="75000"/>
              <a:buFont typeface="Calibri"/>
              <a:buChar char="•"/>
            </a:pPr>
            <a:r>
              <a:rPr lang="en" sz="2800" b="1" i="0" u="none" strike="noStrike" cap="none" dirty="0">
                <a:solidFill>
                  <a:srgbClr val="0070C0"/>
                </a:solidFill>
                <a:latin typeface="Calibri"/>
                <a:ea typeface="Calibri"/>
                <a:cs typeface="Calibri"/>
                <a:sym typeface="Calibri"/>
              </a:rPr>
              <a:t>Author/Artist Visits</a:t>
            </a:r>
          </a:p>
          <a:p>
            <a:pPr marL="342900" marR="0" lvl="0" indent="-292100" algn="l" rtl="0">
              <a:lnSpc>
                <a:spcPct val="100000"/>
              </a:lnSpc>
              <a:spcBef>
                <a:spcPts val="0"/>
              </a:spcBef>
              <a:spcAft>
                <a:spcPts val="0"/>
              </a:spcAft>
              <a:buClr>
                <a:srgbClr val="0070C0"/>
              </a:buClr>
              <a:buSzPct val="75000"/>
              <a:buFont typeface="Calibri"/>
              <a:buChar char="•"/>
            </a:pPr>
            <a:r>
              <a:rPr lang="en" sz="2800" b="1" i="0" u="none" strike="noStrike" cap="none" dirty="0">
                <a:solidFill>
                  <a:srgbClr val="0070C0"/>
                </a:solidFill>
                <a:latin typeface="Calibri"/>
                <a:ea typeface="Calibri"/>
                <a:cs typeface="Calibri"/>
                <a:sym typeface="Calibri"/>
              </a:rPr>
              <a:t>Concerts, Music Workshops</a:t>
            </a:r>
          </a:p>
        </p:txBody>
      </p:sp>
      <p:sp>
        <p:nvSpPr>
          <p:cNvPr id="211" name="Shape 211"/>
          <p:cNvSpPr txBox="1">
            <a:spLocks noGrp="1"/>
          </p:cNvSpPr>
          <p:nvPr>
            <p:ph type="title"/>
          </p:nvPr>
        </p:nvSpPr>
        <p:spPr>
          <a:xfrm>
            <a:off x="0" y="340318"/>
            <a:ext cx="6857999" cy="351899"/>
          </a:xfrm>
          <a:prstGeom prst="rect">
            <a:avLst/>
          </a:prstGeom>
          <a:noFill/>
          <a:ln>
            <a:noFill/>
          </a:ln>
        </p:spPr>
        <p:txBody>
          <a:bodyPr lIns="68550" tIns="68550" rIns="68550" bIns="68550"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 sz="3800" b="1" i="0" u="none" strike="noStrike" cap="none">
                <a:solidFill>
                  <a:schemeClr val="lt1"/>
                </a:solidFill>
                <a:latin typeface="Calibri"/>
                <a:ea typeface="Calibri"/>
                <a:cs typeface="Calibri"/>
                <a:sym typeface="Calibri"/>
              </a:rPr>
              <a:t> Cultural Experiences for Families</a:t>
            </a:r>
          </a:p>
        </p:txBody>
      </p:sp>
      <p:pic>
        <p:nvPicPr>
          <p:cNvPr id="212" name="Shape 212"/>
          <p:cNvPicPr preferRelativeResize="0"/>
          <p:nvPr/>
        </p:nvPicPr>
        <p:blipFill rotWithShape="1">
          <a:blip r:embed="rId3">
            <a:alphaModFix/>
          </a:blip>
          <a:srcRect t="13282" b="18749"/>
          <a:stretch/>
        </p:blipFill>
        <p:spPr>
          <a:xfrm>
            <a:off x="2724241" y="4180921"/>
            <a:ext cx="1960083" cy="962578"/>
          </a:xfrm>
          <a:prstGeom prst="rect">
            <a:avLst/>
          </a:prstGeom>
          <a:noFill/>
          <a:ln>
            <a:noFill/>
          </a:ln>
        </p:spPr>
      </p:pic>
      <p:pic>
        <p:nvPicPr>
          <p:cNvPr id="213" name="Shape 213"/>
          <p:cNvPicPr preferRelativeResize="0"/>
          <p:nvPr/>
        </p:nvPicPr>
        <p:blipFill rotWithShape="1">
          <a:blip r:embed="rId4">
            <a:alphaModFix/>
          </a:blip>
          <a:srcRect l="3316" t="7885"/>
          <a:stretch/>
        </p:blipFill>
        <p:spPr>
          <a:xfrm>
            <a:off x="4767474" y="2701650"/>
            <a:ext cx="2078700" cy="1479300"/>
          </a:xfrm>
          <a:prstGeom prst="rect">
            <a:avLst/>
          </a:prstGeom>
          <a:noFill/>
          <a:ln>
            <a:noFill/>
          </a:ln>
        </p:spPr>
      </p:pic>
      <p:pic>
        <p:nvPicPr>
          <p:cNvPr id="214" name="Shape 214"/>
          <p:cNvPicPr preferRelativeResize="0"/>
          <p:nvPr/>
        </p:nvPicPr>
        <p:blipFill rotWithShape="1">
          <a:blip r:embed="rId5">
            <a:alphaModFix/>
          </a:blip>
          <a:srcRect t="4150" b="29236"/>
          <a:stretch/>
        </p:blipFill>
        <p:spPr>
          <a:xfrm>
            <a:off x="5407462" y="1463000"/>
            <a:ext cx="1304399" cy="11579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body" idx="1"/>
          </p:nvPr>
        </p:nvSpPr>
        <p:spPr>
          <a:xfrm>
            <a:off x="200026" y="957292"/>
            <a:ext cx="6457948" cy="3987239"/>
          </a:xfrm>
          <a:prstGeom prst="rect">
            <a:avLst/>
          </a:prstGeom>
          <a:noFill/>
          <a:ln>
            <a:noFill/>
          </a:ln>
        </p:spPr>
        <p:txBody>
          <a:bodyPr lIns="68550" tIns="68550" rIns="68550" bIns="68550" anchor="t" anchorCtr="0">
            <a:noAutofit/>
          </a:bodyPr>
          <a:lstStyle/>
          <a:p>
            <a:pPr marL="128588" marR="0" lvl="0" indent="-39687" algn="l" rtl="0">
              <a:lnSpc>
                <a:spcPct val="100000"/>
              </a:lnSpc>
              <a:spcBef>
                <a:spcPts val="0"/>
              </a:spcBef>
              <a:spcAft>
                <a:spcPts val="0"/>
              </a:spcAft>
              <a:buClr>
                <a:srgbClr val="0070C0"/>
              </a:buClr>
              <a:buSzPct val="25000"/>
              <a:buFont typeface="Arial"/>
              <a:buNone/>
            </a:pPr>
            <a:r>
              <a:rPr lang="en" sz="2800" b="1" i="0" u="none" strike="noStrike" cap="none">
                <a:solidFill>
                  <a:srgbClr val="0070C0"/>
                </a:solidFill>
                <a:latin typeface="Calibri"/>
                <a:ea typeface="Calibri"/>
                <a:cs typeface="Calibri"/>
                <a:sym typeface="Calibri"/>
              </a:rPr>
              <a:t>Helping in </a:t>
            </a:r>
            <a:r>
              <a:rPr lang="en" sz="2800"/>
              <a:t>the </a:t>
            </a:r>
            <a:r>
              <a:rPr lang="en" sz="2800" b="1" i="0" u="none" strike="noStrike" cap="none">
                <a:solidFill>
                  <a:srgbClr val="0070C0"/>
                </a:solidFill>
                <a:latin typeface="Calibri"/>
                <a:ea typeface="Calibri"/>
                <a:cs typeface="Calibri"/>
                <a:sym typeface="Calibri"/>
              </a:rPr>
              <a:t>Classroom</a:t>
            </a:r>
          </a:p>
          <a:p>
            <a:pPr marL="342900" marR="0" lvl="0" indent="-304800" algn="l" rtl="0">
              <a:lnSpc>
                <a:spcPct val="100000"/>
              </a:lnSpc>
              <a:spcBef>
                <a:spcPts val="0"/>
              </a:spcBef>
              <a:spcAft>
                <a:spcPts val="0"/>
              </a:spcAft>
              <a:buClr>
                <a:srgbClr val="0070C0"/>
              </a:buClr>
              <a:buSzPct val="100000"/>
              <a:buFont typeface="Arial"/>
              <a:buChar char="•"/>
            </a:pPr>
            <a:r>
              <a:rPr lang="en" sz="2400" b="0" i="0" u="none" strike="noStrike" cap="none">
                <a:solidFill>
                  <a:srgbClr val="0070C0"/>
                </a:solidFill>
                <a:latin typeface="Calibri"/>
                <a:ea typeface="Calibri"/>
                <a:cs typeface="Calibri"/>
                <a:sym typeface="Calibri"/>
              </a:rPr>
              <a:t>Invite </a:t>
            </a:r>
            <a:r>
              <a:rPr lang="en" sz="2400" b="0"/>
              <a:t>target language</a:t>
            </a:r>
            <a:r>
              <a:rPr lang="en" sz="2400" b="0" i="0" u="none" strike="noStrike" cap="none">
                <a:solidFill>
                  <a:srgbClr val="0070C0"/>
                </a:solidFill>
                <a:latin typeface="Calibri"/>
                <a:ea typeface="Calibri"/>
                <a:cs typeface="Calibri"/>
                <a:sym typeface="Calibri"/>
              </a:rPr>
              <a:t>-speaking parents to help during </a:t>
            </a:r>
            <a:r>
              <a:rPr lang="en" sz="2400" b="0"/>
              <a:t>target language</a:t>
            </a:r>
            <a:r>
              <a:rPr lang="en" sz="2400" b="0" i="0" u="none" strike="noStrike" cap="none">
                <a:solidFill>
                  <a:srgbClr val="0070C0"/>
                </a:solidFill>
                <a:latin typeface="Calibri"/>
                <a:ea typeface="Calibri"/>
                <a:cs typeface="Calibri"/>
                <a:sym typeface="Calibri"/>
              </a:rPr>
              <a:t> time/English-speaking parents during English time</a:t>
            </a:r>
          </a:p>
          <a:p>
            <a:pPr marL="342900" marR="0" lvl="0" indent="-304800" algn="l" rtl="0">
              <a:lnSpc>
                <a:spcPct val="100000"/>
              </a:lnSpc>
              <a:spcBef>
                <a:spcPts val="0"/>
              </a:spcBef>
              <a:spcAft>
                <a:spcPts val="0"/>
              </a:spcAft>
              <a:buClr>
                <a:srgbClr val="0070C0"/>
              </a:buClr>
              <a:buSzPct val="100000"/>
              <a:buFont typeface="Arial"/>
              <a:buChar char="•"/>
            </a:pPr>
            <a:r>
              <a:rPr lang="en" sz="2400" b="0" i="0" u="none" strike="noStrike" cap="none">
                <a:solidFill>
                  <a:srgbClr val="0070C0"/>
                </a:solidFill>
                <a:latin typeface="Calibri"/>
                <a:ea typeface="Calibri"/>
                <a:cs typeface="Calibri"/>
                <a:sym typeface="Calibri"/>
              </a:rPr>
              <a:t>Tutoring 1:1</a:t>
            </a:r>
          </a:p>
          <a:p>
            <a:pPr marL="342900" marR="0" lvl="0" indent="-304800" algn="l" rtl="0">
              <a:lnSpc>
                <a:spcPct val="100000"/>
              </a:lnSpc>
              <a:spcBef>
                <a:spcPts val="0"/>
              </a:spcBef>
              <a:spcAft>
                <a:spcPts val="0"/>
              </a:spcAft>
              <a:buClr>
                <a:srgbClr val="0070C0"/>
              </a:buClr>
              <a:buSzPct val="100000"/>
              <a:buFont typeface="Arial"/>
              <a:buChar char="•"/>
            </a:pPr>
            <a:r>
              <a:rPr lang="en" sz="2400" b="0" i="0" u="none" strike="noStrike" cap="none">
                <a:solidFill>
                  <a:srgbClr val="0070C0"/>
                </a:solidFill>
                <a:latin typeface="Calibri"/>
                <a:ea typeface="Calibri"/>
                <a:cs typeface="Calibri"/>
                <a:sym typeface="Calibri"/>
              </a:rPr>
              <a:t>Assist in science lab or with                                                art activities</a:t>
            </a:r>
          </a:p>
          <a:p>
            <a:pPr marL="342900" marR="0" lvl="0" indent="-304800" algn="l" rtl="0">
              <a:lnSpc>
                <a:spcPct val="100000"/>
              </a:lnSpc>
              <a:spcBef>
                <a:spcPts val="0"/>
              </a:spcBef>
              <a:spcAft>
                <a:spcPts val="0"/>
              </a:spcAft>
              <a:buClr>
                <a:srgbClr val="0070C0"/>
              </a:buClr>
              <a:buSzPct val="100000"/>
              <a:buFont typeface="Arial"/>
              <a:buChar char="•"/>
            </a:pPr>
            <a:r>
              <a:rPr lang="en" sz="2400" b="0" i="0" u="none" strike="noStrike" cap="none">
                <a:solidFill>
                  <a:srgbClr val="0070C0"/>
                </a:solidFill>
                <a:latin typeface="Calibri"/>
                <a:ea typeface="Calibri"/>
                <a:cs typeface="Calibri"/>
                <a:sym typeface="Calibri"/>
              </a:rPr>
              <a:t>Supervision on the yard or                                                         in the classroom</a:t>
            </a:r>
          </a:p>
          <a:p>
            <a:pPr marL="342900" marR="0" lvl="0" indent="-304800" algn="l" rtl="0">
              <a:lnSpc>
                <a:spcPct val="100000"/>
              </a:lnSpc>
              <a:spcBef>
                <a:spcPts val="0"/>
              </a:spcBef>
              <a:spcAft>
                <a:spcPts val="0"/>
              </a:spcAft>
              <a:buClr>
                <a:srgbClr val="0070C0"/>
              </a:buClr>
              <a:buSzPct val="100000"/>
              <a:buFont typeface="Arial"/>
              <a:buChar char="•"/>
            </a:pPr>
            <a:r>
              <a:rPr lang="en" sz="2400" b="0" i="0" u="none" strike="noStrike" cap="none">
                <a:solidFill>
                  <a:srgbClr val="0070C0"/>
                </a:solidFill>
                <a:latin typeface="Calibri"/>
                <a:ea typeface="Calibri"/>
                <a:cs typeface="Calibri"/>
                <a:sym typeface="Calibri"/>
              </a:rPr>
              <a:t>Storytelling, read aloud</a:t>
            </a:r>
          </a:p>
          <a:p>
            <a:pPr marL="38100" marR="0" lvl="0" indent="0" algn="l" rtl="0">
              <a:lnSpc>
                <a:spcPct val="100000"/>
              </a:lnSpc>
              <a:spcBef>
                <a:spcPts val="0"/>
              </a:spcBef>
              <a:spcAft>
                <a:spcPts val="0"/>
              </a:spcAft>
              <a:buClr>
                <a:srgbClr val="0070C0"/>
              </a:buClr>
              <a:buSzPct val="25000"/>
              <a:buFont typeface="Arial"/>
              <a:buNone/>
            </a:pPr>
            <a:endParaRPr sz="2400" b="0" i="0" u="none" strike="noStrike" cap="none">
              <a:solidFill>
                <a:srgbClr val="0070C0"/>
              </a:solidFill>
              <a:latin typeface="Calibri"/>
              <a:ea typeface="Calibri"/>
              <a:cs typeface="Calibri"/>
              <a:sym typeface="Calibri"/>
            </a:endParaRPr>
          </a:p>
          <a:p>
            <a:pPr marL="0" marR="0" lvl="0" indent="0" algn="l" rtl="0">
              <a:lnSpc>
                <a:spcPct val="100000"/>
              </a:lnSpc>
              <a:spcBef>
                <a:spcPts val="0"/>
              </a:spcBef>
              <a:spcAft>
                <a:spcPts val="0"/>
              </a:spcAft>
              <a:buClr>
                <a:srgbClr val="0070C0"/>
              </a:buClr>
              <a:buSzPct val="25000"/>
              <a:buFont typeface="Arial"/>
              <a:buNone/>
            </a:pPr>
            <a:endParaRPr sz="2400" b="0" i="0" u="none" strike="noStrike" cap="none">
              <a:solidFill>
                <a:srgbClr val="0070C0"/>
              </a:solidFill>
              <a:latin typeface="Calibri"/>
              <a:ea typeface="Calibri"/>
              <a:cs typeface="Calibri"/>
              <a:sym typeface="Calibri"/>
            </a:endParaRPr>
          </a:p>
        </p:txBody>
      </p:sp>
      <p:sp>
        <p:nvSpPr>
          <p:cNvPr id="220" name="Shape 220"/>
          <p:cNvSpPr txBox="1">
            <a:spLocks noGrp="1"/>
          </p:cNvSpPr>
          <p:nvPr>
            <p:ph type="title"/>
          </p:nvPr>
        </p:nvSpPr>
        <p:spPr>
          <a:xfrm>
            <a:off x="171448" y="340321"/>
            <a:ext cx="6486524" cy="351899"/>
          </a:xfrm>
          <a:prstGeom prst="rect">
            <a:avLst/>
          </a:prstGeom>
          <a:noFill/>
          <a:ln>
            <a:noFill/>
          </a:ln>
        </p:spPr>
        <p:txBody>
          <a:bodyPr lIns="68550" tIns="68550" rIns="68550" bIns="68550"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 sz="4000" b="1" i="0" u="none" strike="noStrike" cap="none">
                <a:solidFill>
                  <a:schemeClr val="lt1"/>
                </a:solidFill>
                <a:latin typeface="Calibri"/>
                <a:ea typeface="Calibri"/>
                <a:cs typeface="Calibri"/>
                <a:sym typeface="Calibri"/>
              </a:rPr>
              <a:t>Parent Engagement</a:t>
            </a:r>
          </a:p>
        </p:txBody>
      </p:sp>
      <p:pic>
        <p:nvPicPr>
          <p:cNvPr id="221" name="Shape 221" descr="Image may contain: 2 people"/>
          <p:cNvPicPr preferRelativeResize="0"/>
          <p:nvPr/>
        </p:nvPicPr>
        <p:blipFill rotWithShape="1">
          <a:blip r:embed="rId3">
            <a:alphaModFix/>
          </a:blip>
          <a:srcRect l="2836" t="9599"/>
          <a:stretch/>
        </p:blipFill>
        <p:spPr>
          <a:xfrm>
            <a:off x="4292110" y="2242575"/>
            <a:ext cx="2365863" cy="223911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body" idx="1"/>
          </p:nvPr>
        </p:nvSpPr>
        <p:spPr>
          <a:xfrm>
            <a:off x="171450" y="1014304"/>
            <a:ext cx="6457948" cy="3964096"/>
          </a:xfrm>
          <a:prstGeom prst="rect">
            <a:avLst/>
          </a:prstGeom>
          <a:solidFill>
            <a:schemeClr val="lt1"/>
          </a:solidFill>
          <a:ln>
            <a:noFill/>
          </a:ln>
        </p:spPr>
        <p:txBody>
          <a:bodyPr lIns="68550" tIns="68550" rIns="68550" bIns="68550" anchor="t" anchorCtr="0">
            <a:noAutofit/>
          </a:bodyPr>
          <a:lstStyle/>
          <a:p>
            <a:pPr marL="342900" marR="0" lvl="0" indent="-304800" algn="l" rtl="0">
              <a:lnSpc>
                <a:spcPct val="100000"/>
              </a:lnSpc>
              <a:spcBef>
                <a:spcPts val="0"/>
              </a:spcBef>
              <a:spcAft>
                <a:spcPts val="0"/>
              </a:spcAft>
              <a:buClr>
                <a:srgbClr val="0070C0"/>
              </a:buClr>
              <a:buSzPct val="100000"/>
              <a:buFont typeface="Arial"/>
              <a:buChar char="•"/>
            </a:pPr>
            <a:r>
              <a:rPr lang="en" sz="2800" b="0" i="0" u="none" strike="noStrike" cap="none">
                <a:solidFill>
                  <a:srgbClr val="0070C0"/>
                </a:solidFill>
                <a:latin typeface="Calibri"/>
                <a:ea typeface="Calibri"/>
                <a:cs typeface="Calibri"/>
                <a:sym typeface="Calibri"/>
              </a:rPr>
              <a:t>Presentations (career, historical events)</a:t>
            </a:r>
          </a:p>
          <a:p>
            <a:pPr marL="342900" marR="0" lvl="0" indent="-304800" algn="l" rtl="0">
              <a:lnSpc>
                <a:spcPct val="100000"/>
              </a:lnSpc>
              <a:spcBef>
                <a:spcPts val="0"/>
              </a:spcBef>
              <a:spcAft>
                <a:spcPts val="0"/>
              </a:spcAft>
              <a:buClr>
                <a:srgbClr val="0070C0"/>
              </a:buClr>
              <a:buSzPct val="100000"/>
              <a:buFont typeface="Arial"/>
              <a:buChar char="•"/>
            </a:pPr>
            <a:r>
              <a:rPr lang="en" sz="2800" b="0" i="0" u="none" strike="noStrike" cap="none">
                <a:solidFill>
                  <a:srgbClr val="0070C0"/>
                </a:solidFill>
                <a:latin typeface="Calibri"/>
                <a:ea typeface="Calibri"/>
                <a:cs typeface="Calibri"/>
                <a:sym typeface="Calibri"/>
              </a:rPr>
              <a:t>Teaching a dance, song, or                      art activity</a:t>
            </a:r>
          </a:p>
          <a:p>
            <a:pPr marL="342900" marR="0" lvl="0" indent="-304800" algn="l" rtl="0">
              <a:lnSpc>
                <a:spcPct val="100000"/>
              </a:lnSpc>
              <a:spcBef>
                <a:spcPts val="0"/>
              </a:spcBef>
              <a:spcAft>
                <a:spcPts val="0"/>
              </a:spcAft>
              <a:buClr>
                <a:srgbClr val="0070C0"/>
              </a:buClr>
              <a:buSzPct val="100000"/>
              <a:buFont typeface="Arial"/>
              <a:buChar char="•"/>
            </a:pPr>
            <a:r>
              <a:rPr lang="en" sz="2800" b="0" i="0" u="none" strike="noStrike" cap="none">
                <a:solidFill>
                  <a:srgbClr val="0070C0"/>
                </a:solidFill>
                <a:latin typeface="Calibri"/>
                <a:ea typeface="Calibri"/>
                <a:cs typeface="Calibri"/>
                <a:sym typeface="Calibri"/>
              </a:rPr>
              <a:t>Planning celebrations and                              special events</a:t>
            </a:r>
          </a:p>
          <a:p>
            <a:pPr marL="342900" marR="0" lvl="0" indent="-304800" algn="l" rtl="0">
              <a:lnSpc>
                <a:spcPct val="100000"/>
              </a:lnSpc>
              <a:spcBef>
                <a:spcPts val="0"/>
              </a:spcBef>
              <a:spcAft>
                <a:spcPts val="0"/>
              </a:spcAft>
              <a:buClr>
                <a:srgbClr val="0070C0"/>
              </a:buClr>
              <a:buSzPct val="100000"/>
              <a:buFont typeface="Arial"/>
              <a:buChar char="•"/>
            </a:pPr>
            <a:r>
              <a:rPr lang="en" sz="2800" b="0" i="0" u="none" strike="noStrike" cap="none">
                <a:solidFill>
                  <a:srgbClr val="0070C0"/>
                </a:solidFill>
                <a:latin typeface="Calibri"/>
                <a:ea typeface="Calibri"/>
                <a:cs typeface="Calibri"/>
                <a:sym typeface="Calibri"/>
              </a:rPr>
              <a:t>Audience for student                          presentations</a:t>
            </a:r>
          </a:p>
          <a:p>
            <a:pPr marL="342900" marR="0" lvl="0" indent="-304800" algn="l" rtl="0">
              <a:lnSpc>
                <a:spcPct val="100000"/>
              </a:lnSpc>
              <a:spcBef>
                <a:spcPts val="0"/>
              </a:spcBef>
              <a:spcAft>
                <a:spcPts val="0"/>
              </a:spcAft>
              <a:buClr>
                <a:srgbClr val="0070C0"/>
              </a:buClr>
              <a:buSzPct val="100000"/>
              <a:buFont typeface="Arial"/>
              <a:buChar char="•"/>
            </a:pPr>
            <a:r>
              <a:rPr lang="en" sz="2800" b="0" i="0" u="none" strike="noStrike" cap="none">
                <a:solidFill>
                  <a:srgbClr val="0070C0"/>
                </a:solidFill>
                <a:latin typeface="Calibri"/>
                <a:ea typeface="Calibri"/>
                <a:cs typeface="Calibri"/>
                <a:sym typeface="Calibri"/>
              </a:rPr>
              <a:t>Field trip chaperones</a:t>
            </a:r>
          </a:p>
          <a:p>
            <a:pPr marL="128588" marR="0" lvl="0" indent="-39687" algn="l" rtl="0">
              <a:lnSpc>
                <a:spcPct val="90000"/>
              </a:lnSpc>
              <a:spcBef>
                <a:spcPts val="0"/>
              </a:spcBef>
              <a:spcAft>
                <a:spcPts val="0"/>
              </a:spcAft>
              <a:buClr>
                <a:srgbClr val="0070C0"/>
              </a:buClr>
              <a:buSzPct val="25000"/>
              <a:buFont typeface="Arial"/>
              <a:buNone/>
            </a:pPr>
            <a:endParaRPr sz="2800" b="1" i="0" u="none" strike="noStrike" cap="none">
              <a:solidFill>
                <a:srgbClr val="0070C0"/>
              </a:solidFill>
              <a:latin typeface="Calibri"/>
              <a:ea typeface="Calibri"/>
              <a:cs typeface="Calibri"/>
              <a:sym typeface="Calibri"/>
            </a:endParaRPr>
          </a:p>
        </p:txBody>
      </p:sp>
      <p:sp>
        <p:nvSpPr>
          <p:cNvPr id="227" name="Shape 227"/>
          <p:cNvSpPr txBox="1">
            <a:spLocks noGrp="1"/>
          </p:cNvSpPr>
          <p:nvPr>
            <p:ph type="title"/>
          </p:nvPr>
        </p:nvSpPr>
        <p:spPr>
          <a:xfrm>
            <a:off x="171450" y="317745"/>
            <a:ext cx="6457950" cy="351899"/>
          </a:xfrm>
          <a:prstGeom prst="rect">
            <a:avLst/>
          </a:prstGeom>
          <a:noFill/>
          <a:ln>
            <a:noFill/>
          </a:ln>
        </p:spPr>
        <p:txBody>
          <a:bodyPr lIns="68550" tIns="68550" rIns="68550" bIns="68550"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 sz="4000" b="1" i="0" u="none" strike="noStrike" cap="none">
                <a:solidFill>
                  <a:schemeClr val="lt1"/>
                </a:solidFill>
                <a:latin typeface="Calibri"/>
                <a:ea typeface="Calibri"/>
                <a:cs typeface="Calibri"/>
                <a:sym typeface="Calibri"/>
              </a:rPr>
              <a:t>Parents in </a:t>
            </a:r>
            <a:r>
              <a:rPr lang="en" sz="4000"/>
              <a:t>the</a:t>
            </a:r>
            <a:r>
              <a:rPr lang="en" sz="4000" b="1" i="0" u="none" strike="noStrike" cap="none">
                <a:solidFill>
                  <a:schemeClr val="lt1"/>
                </a:solidFill>
                <a:latin typeface="Calibri"/>
                <a:ea typeface="Calibri"/>
                <a:cs typeface="Calibri"/>
                <a:sym typeface="Calibri"/>
              </a:rPr>
              <a:t> Classroom</a:t>
            </a:r>
          </a:p>
        </p:txBody>
      </p:sp>
      <p:pic>
        <p:nvPicPr>
          <p:cNvPr id="228" name="Shape 228" descr="Image may contain: 6 people"/>
          <p:cNvPicPr preferRelativeResize="0"/>
          <p:nvPr/>
        </p:nvPicPr>
        <p:blipFill rotWithShape="1">
          <a:blip r:embed="rId3">
            <a:alphaModFix/>
          </a:blip>
          <a:srcRect t="21100" r="9219"/>
          <a:stretch/>
        </p:blipFill>
        <p:spPr>
          <a:xfrm>
            <a:off x="4715067" y="1533459"/>
            <a:ext cx="2049000" cy="1948200"/>
          </a:xfrm>
          <a:prstGeom prst="rect">
            <a:avLst/>
          </a:prstGeom>
          <a:noFill/>
          <a:ln>
            <a:noFill/>
          </a:ln>
        </p:spPr>
      </p:pic>
      <p:pic>
        <p:nvPicPr>
          <p:cNvPr id="229" name="Shape 229"/>
          <p:cNvPicPr preferRelativeResize="0"/>
          <p:nvPr/>
        </p:nvPicPr>
        <p:blipFill rotWithShape="1">
          <a:blip r:embed="rId4">
            <a:alphaModFix/>
          </a:blip>
          <a:srcRect l="6370" t="10698" r="10143"/>
          <a:stretch/>
        </p:blipFill>
        <p:spPr>
          <a:xfrm>
            <a:off x="3932685" y="3615920"/>
            <a:ext cx="2114005" cy="152757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a:spLocks noGrp="1"/>
          </p:cNvSpPr>
          <p:nvPr>
            <p:ph type="body" idx="1"/>
          </p:nvPr>
        </p:nvSpPr>
        <p:spPr>
          <a:xfrm>
            <a:off x="188848" y="931037"/>
            <a:ext cx="6290973" cy="4069941"/>
          </a:xfrm>
          <a:prstGeom prst="rect">
            <a:avLst/>
          </a:prstGeom>
          <a:noFill/>
          <a:ln>
            <a:noFill/>
          </a:ln>
        </p:spPr>
        <p:txBody>
          <a:bodyPr lIns="68550" tIns="68550" rIns="68550" bIns="68550" anchor="t" anchorCtr="0">
            <a:noAutofit/>
          </a:bodyPr>
          <a:lstStyle/>
          <a:p>
            <a:pPr marL="95250" marR="0" lvl="0" indent="-6350" algn="l" rtl="0">
              <a:lnSpc>
                <a:spcPct val="100000"/>
              </a:lnSpc>
              <a:spcBef>
                <a:spcPts val="0"/>
              </a:spcBef>
              <a:spcAft>
                <a:spcPts val="0"/>
              </a:spcAft>
              <a:buClr>
                <a:srgbClr val="0070C0"/>
              </a:buClr>
              <a:buSzPct val="25000"/>
              <a:buFont typeface="Arial"/>
              <a:buNone/>
            </a:pPr>
            <a:r>
              <a:rPr lang="en" sz="2800" b="1" i="0" u="none" strike="noStrike" cap="none" dirty="0">
                <a:solidFill>
                  <a:srgbClr val="0070C0"/>
                </a:solidFill>
                <a:latin typeface="Calibri"/>
                <a:ea typeface="Calibri"/>
                <a:cs typeface="Calibri"/>
                <a:sym typeface="Calibri"/>
              </a:rPr>
              <a:t>Help for students </a:t>
            </a:r>
          </a:p>
          <a:p>
            <a:pPr marL="476250" marR="0" lvl="0" indent="-349250" algn="l" rtl="0">
              <a:lnSpc>
                <a:spcPct val="100000"/>
              </a:lnSpc>
              <a:spcBef>
                <a:spcPts val="0"/>
              </a:spcBef>
              <a:spcAft>
                <a:spcPts val="0"/>
              </a:spcAft>
              <a:buClr>
                <a:srgbClr val="0070C0"/>
              </a:buClr>
              <a:buSzPct val="100000"/>
              <a:buFont typeface="Arial"/>
              <a:buChar char="•"/>
            </a:pPr>
            <a:r>
              <a:rPr lang="en" sz="2400" b="0" i="0" u="none" strike="noStrike" cap="none" dirty="0">
                <a:solidFill>
                  <a:srgbClr val="0070C0"/>
                </a:solidFill>
                <a:latin typeface="Calibri"/>
                <a:ea typeface="Calibri"/>
                <a:cs typeface="Calibri"/>
                <a:sym typeface="Calibri"/>
              </a:rPr>
              <a:t>Provide directions in English for parents</a:t>
            </a:r>
          </a:p>
          <a:p>
            <a:pPr marL="476250" marR="0" lvl="0" indent="-349250" algn="l" rtl="0">
              <a:lnSpc>
                <a:spcPct val="100000"/>
              </a:lnSpc>
              <a:spcBef>
                <a:spcPts val="0"/>
              </a:spcBef>
              <a:spcAft>
                <a:spcPts val="0"/>
              </a:spcAft>
              <a:buClr>
                <a:srgbClr val="0070C0"/>
              </a:buClr>
              <a:buSzPct val="100000"/>
              <a:buFont typeface="Arial"/>
              <a:buChar char="•"/>
            </a:pPr>
            <a:r>
              <a:rPr lang="en" sz="2400" b="0" i="0" u="none" strike="noStrike" cap="none" dirty="0">
                <a:solidFill>
                  <a:srgbClr val="0070C0"/>
                </a:solidFill>
                <a:latin typeface="Calibri"/>
                <a:ea typeface="Calibri"/>
                <a:cs typeface="Calibri"/>
                <a:sym typeface="Calibri"/>
              </a:rPr>
              <a:t>At “Back to School Night,”                               promote bilingual buddies </a:t>
            </a:r>
          </a:p>
          <a:p>
            <a:pPr marL="476250" marR="0" lvl="0" indent="-349250" algn="l" rtl="0">
              <a:lnSpc>
                <a:spcPct val="100000"/>
              </a:lnSpc>
              <a:spcBef>
                <a:spcPts val="0"/>
              </a:spcBef>
              <a:spcAft>
                <a:spcPts val="0"/>
              </a:spcAft>
              <a:buClr>
                <a:srgbClr val="0070C0"/>
              </a:buClr>
              <a:buSzPct val="100000"/>
              <a:buFont typeface="Arial"/>
              <a:buChar char="•"/>
            </a:pPr>
            <a:r>
              <a:rPr lang="en" sz="2400" b="0" i="0" u="none" strike="noStrike" cap="none" dirty="0">
                <a:solidFill>
                  <a:srgbClr val="0070C0"/>
                </a:solidFill>
                <a:latin typeface="Calibri"/>
                <a:ea typeface="Calibri"/>
                <a:cs typeface="Calibri"/>
                <a:sym typeface="Calibri"/>
              </a:rPr>
              <a:t>After school or before school</a:t>
            </a:r>
            <a:r>
              <a:rPr lang="en" sz="2400" b="0" i="0" u="sng" strike="noStrike" cap="none" dirty="0">
                <a:solidFill>
                  <a:srgbClr val="0070C0"/>
                </a:solidFill>
                <a:latin typeface="Calibri"/>
                <a:ea typeface="Calibri"/>
                <a:cs typeface="Calibri"/>
                <a:sym typeface="Calibri"/>
              </a:rPr>
              <a:t> </a:t>
            </a:r>
            <a:r>
              <a:rPr lang="en" sz="2400" b="0" i="0" u="none" strike="noStrike" cap="none" dirty="0">
                <a:solidFill>
                  <a:srgbClr val="0070C0"/>
                </a:solidFill>
                <a:latin typeface="Calibri"/>
                <a:ea typeface="Calibri"/>
                <a:cs typeface="Calibri"/>
                <a:sym typeface="Calibri"/>
              </a:rPr>
              <a:t>tutoring/homework help</a:t>
            </a:r>
          </a:p>
          <a:p>
            <a:pPr marL="476250" marR="0" lvl="0" indent="-349250" algn="l" rtl="0">
              <a:lnSpc>
                <a:spcPct val="100000"/>
              </a:lnSpc>
              <a:spcBef>
                <a:spcPts val="0"/>
              </a:spcBef>
              <a:spcAft>
                <a:spcPts val="0"/>
              </a:spcAft>
              <a:buClr>
                <a:srgbClr val="0070C0"/>
              </a:buClr>
              <a:buSzPct val="100000"/>
              <a:buFont typeface="Arial"/>
              <a:buChar char="•"/>
            </a:pPr>
            <a:r>
              <a:rPr lang="en" sz="2400" b="0" i="0" u="none" strike="noStrike" cap="none" dirty="0">
                <a:solidFill>
                  <a:srgbClr val="0070C0"/>
                </a:solidFill>
                <a:latin typeface="Calibri"/>
                <a:ea typeface="Calibri"/>
                <a:cs typeface="Calibri"/>
                <a:sym typeface="Calibri"/>
              </a:rPr>
              <a:t>Collaborate with after school program</a:t>
            </a:r>
          </a:p>
          <a:p>
            <a:pPr marL="733425" marR="0" lvl="1" indent="-352425" algn="l" rtl="0">
              <a:lnSpc>
                <a:spcPct val="100000"/>
              </a:lnSpc>
              <a:spcBef>
                <a:spcPts val="0"/>
              </a:spcBef>
              <a:spcAft>
                <a:spcPts val="0"/>
              </a:spcAft>
              <a:buClr>
                <a:srgbClr val="0070C0"/>
              </a:buClr>
              <a:buSzPct val="100000"/>
              <a:buFont typeface="Arial"/>
              <a:buChar char="•"/>
            </a:pPr>
            <a:r>
              <a:rPr lang="en" sz="2000" b="0" i="0" u="none" strike="noStrike" cap="none" dirty="0">
                <a:solidFill>
                  <a:srgbClr val="0070C0"/>
                </a:solidFill>
                <a:latin typeface="Calibri"/>
                <a:ea typeface="Calibri"/>
                <a:cs typeface="Calibri"/>
                <a:sym typeface="Calibri"/>
              </a:rPr>
              <a:t>Stipend for staff</a:t>
            </a:r>
          </a:p>
          <a:p>
            <a:pPr marL="733425" marR="0" lvl="1" indent="-352425" algn="l" rtl="0">
              <a:lnSpc>
                <a:spcPct val="100000"/>
              </a:lnSpc>
              <a:spcBef>
                <a:spcPts val="0"/>
              </a:spcBef>
              <a:spcAft>
                <a:spcPts val="0"/>
              </a:spcAft>
              <a:buClr>
                <a:srgbClr val="0070C0"/>
              </a:buClr>
              <a:buSzPct val="100000"/>
              <a:buFont typeface="Arial"/>
              <a:buChar char="•"/>
            </a:pPr>
            <a:r>
              <a:rPr lang="en" sz="2000" b="0" i="0" u="none" strike="noStrike" cap="none" dirty="0">
                <a:solidFill>
                  <a:srgbClr val="0070C0"/>
                </a:solidFill>
                <a:latin typeface="Calibri"/>
                <a:ea typeface="Calibri"/>
                <a:cs typeface="Calibri"/>
                <a:sym typeface="Calibri"/>
              </a:rPr>
              <a:t>Parent volunteers</a:t>
            </a:r>
          </a:p>
          <a:p>
            <a:pPr marL="733425" marR="0" lvl="1" indent="-352425" algn="l" rtl="0">
              <a:lnSpc>
                <a:spcPct val="100000"/>
              </a:lnSpc>
              <a:spcBef>
                <a:spcPts val="0"/>
              </a:spcBef>
              <a:spcAft>
                <a:spcPts val="0"/>
              </a:spcAft>
              <a:buClr>
                <a:srgbClr val="0070C0"/>
              </a:buClr>
              <a:buSzPct val="100000"/>
              <a:buFont typeface="Arial"/>
              <a:buChar char="•"/>
            </a:pPr>
            <a:r>
              <a:rPr lang="en" sz="2000" b="0" i="0" u="none" strike="noStrike" cap="none" dirty="0">
                <a:solidFill>
                  <a:srgbClr val="0070C0"/>
                </a:solidFill>
                <a:latin typeface="Calibri"/>
                <a:ea typeface="Calibri"/>
                <a:cs typeface="Calibri"/>
                <a:sym typeface="Calibri"/>
              </a:rPr>
              <a:t>Local community resources (recreation centers, libraries, universities, city colleges)</a:t>
            </a:r>
          </a:p>
        </p:txBody>
      </p:sp>
      <p:pic>
        <p:nvPicPr>
          <p:cNvPr id="235" name="Shape 235" descr="Image result for homework help"/>
          <p:cNvPicPr preferRelativeResize="0"/>
          <p:nvPr/>
        </p:nvPicPr>
        <p:blipFill rotWithShape="1">
          <a:blip r:embed="rId3">
            <a:alphaModFix/>
          </a:blip>
          <a:srcRect/>
          <a:stretch/>
        </p:blipFill>
        <p:spPr>
          <a:xfrm>
            <a:off x="4736944" y="1844344"/>
            <a:ext cx="1641276" cy="1452010"/>
          </a:xfrm>
          <a:prstGeom prst="rect">
            <a:avLst/>
          </a:prstGeom>
          <a:noFill/>
          <a:ln>
            <a:noFill/>
          </a:ln>
        </p:spPr>
      </p:pic>
      <p:sp>
        <p:nvSpPr>
          <p:cNvPr id="236" name="Shape 236"/>
          <p:cNvSpPr txBox="1">
            <a:spLocks noGrp="1"/>
          </p:cNvSpPr>
          <p:nvPr>
            <p:ph type="title"/>
          </p:nvPr>
        </p:nvSpPr>
        <p:spPr>
          <a:xfrm>
            <a:off x="74005" y="306457"/>
            <a:ext cx="6723675" cy="351899"/>
          </a:xfrm>
          <a:prstGeom prst="rect">
            <a:avLst/>
          </a:prstGeom>
          <a:noFill/>
          <a:ln>
            <a:noFill/>
          </a:ln>
        </p:spPr>
        <p:txBody>
          <a:bodyPr lIns="68550" tIns="68550" rIns="68550" bIns="6855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4000" b="1" i="0" u="none" strike="noStrike" cap="none">
                <a:solidFill>
                  <a:schemeClr val="lt1"/>
                </a:solidFill>
                <a:latin typeface="Calibri"/>
                <a:ea typeface="Calibri"/>
                <a:cs typeface="Calibri"/>
                <a:sym typeface="Calibri"/>
              </a:rPr>
              <a:t>Homework Help</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body" idx="1"/>
          </p:nvPr>
        </p:nvSpPr>
        <p:spPr>
          <a:xfrm>
            <a:off x="171448" y="1000696"/>
            <a:ext cx="6457950" cy="2938049"/>
          </a:xfrm>
          <a:prstGeom prst="rect">
            <a:avLst/>
          </a:prstGeom>
          <a:noFill/>
          <a:ln>
            <a:noFill/>
          </a:ln>
        </p:spPr>
        <p:txBody>
          <a:bodyPr lIns="68550" tIns="68550" rIns="68550" bIns="68550" anchor="t" anchorCtr="0">
            <a:noAutofit/>
          </a:bodyPr>
          <a:lstStyle/>
          <a:p>
            <a:pPr marL="342900" marR="0" lvl="0" indent="-304800" algn="l" rtl="0">
              <a:lnSpc>
                <a:spcPct val="100000"/>
              </a:lnSpc>
              <a:spcBef>
                <a:spcPts val="0"/>
              </a:spcBef>
              <a:spcAft>
                <a:spcPts val="0"/>
              </a:spcAft>
              <a:buClr>
                <a:srgbClr val="0070C0"/>
              </a:buClr>
              <a:buSzPct val="100000"/>
              <a:buFont typeface="Arial"/>
              <a:buChar char="•"/>
            </a:pPr>
            <a:r>
              <a:rPr lang="en" sz="2800" b="0" i="0" u="none" strike="noStrike" cap="none">
                <a:solidFill>
                  <a:srgbClr val="0070C0"/>
                </a:solidFill>
                <a:latin typeface="Calibri"/>
                <a:ea typeface="Calibri"/>
                <a:cs typeface="Calibri"/>
                <a:sym typeface="Calibri"/>
              </a:rPr>
              <a:t>Provide technological resources to support with language (websites, Google docs, apps, programs)</a:t>
            </a:r>
          </a:p>
          <a:p>
            <a:pPr marL="342900" marR="0" lvl="0" indent="-304800" algn="l" rtl="0">
              <a:lnSpc>
                <a:spcPct val="100000"/>
              </a:lnSpc>
              <a:spcBef>
                <a:spcPts val="0"/>
              </a:spcBef>
              <a:spcAft>
                <a:spcPts val="0"/>
              </a:spcAft>
              <a:buClr>
                <a:srgbClr val="0070C0"/>
              </a:buClr>
              <a:buSzPct val="100000"/>
              <a:buFont typeface="Arial"/>
              <a:buChar char="•"/>
            </a:pPr>
            <a:r>
              <a:rPr lang="en" sz="2800" b="0" i="0" u="none" strike="noStrike" cap="none">
                <a:solidFill>
                  <a:srgbClr val="0070C0"/>
                </a:solidFill>
                <a:latin typeface="Calibri"/>
                <a:ea typeface="Calibri"/>
                <a:cs typeface="Calibri"/>
                <a:sym typeface="Calibri"/>
              </a:rPr>
              <a:t>Provide support through parent workshops led by DI teachers</a:t>
            </a:r>
          </a:p>
        </p:txBody>
      </p:sp>
      <p:sp>
        <p:nvSpPr>
          <p:cNvPr id="242" name="Shape 242"/>
          <p:cNvSpPr txBox="1">
            <a:spLocks noGrp="1"/>
          </p:cNvSpPr>
          <p:nvPr>
            <p:ph type="title"/>
          </p:nvPr>
        </p:nvSpPr>
        <p:spPr>
          <a:xfrm>
            <a:off x="171448" y="276611"/>
            <a:ext cx="6545439" cy="434588"/>
          </a:xfrm>
          <a:prstGeom prst="rect">
            <a:avLst/>
          </a:prstGeom>
          <a:noFill/>
          <a:ln>
            <a:noFill/>
          </a:ln>
        </p:spPr>
        <p:txBody>
          <a:bodyPr lIns="68550" tIns="68550" rIns="68550" bIns="68550"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 sz="4000" b="1" i="0" u="none" strike="noStrike" cap="none">
                <a:solidFill>
                  <a:schemeClr val="lt1"/>
                </a:solidFill>
                <a:latin typeface="Calibri"/>
                <a:ea typeface="Calibri"/>
                <a:cs typeface="Calibri"/>
                <a:sym typeface="Calibri"/>
              </a:rPr>
              <a:t>Resources for Parents </a:t>
            </a:r>
          </a:p>
        </p:txBody>
      </p:sp>
      <p:pic>
        <p:nvPicPr>
          <p:cNvPr id="243" name="Shape 243" descr="Image result for lausd.net dual immersion"/>
          <p:cNvPicPr preferRelativeResize="0"/>
          <p:nvPr/>
        </p:nvPicPr>
        <p:blipFill rotWithShape="1">
          <a:blip r:embed="rId3">
            <a:alphaModFix/>
          </a:blip>
          <a:srcRect b="19510"/>
          <a:stretch/>
        </p:blipFill>
        <p:spPr>
          <a:xfrm>
            <a:off x="2000810" y="3291878"/>
            <a:ext cx="2799225" cy="1712249"/>
          </a:xfrm>
          <a:prstGeom prst="rect">
            <a:avLst/>
          </a:prstGeom>
          <a:noFill/>
          <a:ln>
            <a:noFill/>
          </a:ln>
        </p:spPr>
      </p:pic>
      <p:pic>
        <p:nvPicPr>
          <p:cNvPr id="244" name="Shape 244"/>
          <p:cNvPicPr preferRelativeResize="0"/>
          <p:nvPr/>
        </p:nvPicPr>
        <p:blipFill rotWithShape="1">
          <a:blip r:embed="rId4">
            <a:alphaModFix/>
          </a:blip>
          <a:srcRect/>
          <a:stretch/>
        </p:blipFill>
        <p:spPr>
          <a:xfrm rot="364661">
            <a:off x="5264225" y="2251318"/>
            <a:ext cx="1346892" cy="206948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Shape 249" descr="Image result for parent workshop"/>
          <p:cNvPicPr preferRelativeResize="0"/>
          <p:nvPr/>
        </p:nvPicPr>
        <p:blipFill rotWithShape="1">
          <a:blip r:embed="rId3">
            <a:alphaModFix/>
          </a:blip>
          <a:srcRect l="2077" r="3919"/>
          <a:stretch/>
        </p:blipFill>
        <p:spPr>
          <a:xfrm>
            <a:off x="4167900" y="1581150"/>
            <a:ext cx="2690100" cy="1694100"/>
          </a:xfrm>
          <a:prstGeom prst="rect">
            <a:avLst/>
          </a:prstGeom>
          <a:noFill/>
          <a:ln>
            <a:noFill/>
          </a:ln>
        </p:spPr>
      </p:pic>
      <p:sp>
        <p:nvSpPr>
          <p:cNvPr id="250" name="Shape 250"/>
          <p:cNvSpPr txBox="1">
            <a:spLocks noGrp="1"/>
          </p:cNvSpPr>
          <p:nvPr>
            <p:ph type="body" idx="1"/>
          </p:nvPr>
        </p:nvSpPr>
        <p:spPr>
          <a:xfrm>
            <a:off x="287656" y="947183"/>
            <a:ext cx="6458100" cy="3107400"/>
          </a:xfrm>
          <a:prstGeom prst="rect">
            <a:avLst/>
          </a:prstGeom>
          <a:noFill/>
          <a:ln>
            <a:noFill/>
          </a:ln>
        </p:spPr>
        <p:txBody>
          <a:bodyPr lIns="68550" tIns="68550" rIns="68550" bIns="68550" anchor="t" anchorCtr="0">
            <a:noAutofit/>
          </a:bodyPr>
          <a:lstStyle/>
          <a:p>
            <a:pPr marL="282575" marR="0" lvl="0" indent="-268287" algn="l" rtl="0">
              <a:lnSpc>
                <a:spcPct val="100000"/>
              </a:lnSpc>
              <a:spcBef>
                <a:spcPts val="0"/>
              </a:spcBef>
              <a:spcAft>
                <a:spcPts val="0"/>
              </a:spcAft>
              <a:buClr>
                <a:srgbClr val="0070C0"/>
              </a:buClr>
              <a:buSzPct val="100000"/>
              <a:buFont typeface="Calibri"/>
              <a:buChar char="•"/>
            </a:pPr>
            <a:r>
              <a:rPr lang="en" sz="2600" b="1" i="0" u="none" strike="noStrike" cap="none" dirty="0">
                <a:solidFill>
                  <a:srgbClr val="0070C0"/>
                </a:solidFill>
                <a:latin typeface="Calibri"/>
                <a:ea typeface="Calibri"/>
                <a:cs typeface="Calibri"/>
                <a:sym typeface="Calibri"/>
              </a:rPr>
              <a:t>Grade-level meetings to discuss content and skills development</a:t>
            </a:r>
          </a:p>
          <a:p>
            <a:pPr marL="282575" marR="0" lvl="0" indent="-268287" algn="l" rtl="0">
              <a:lnSpc>
                <a:spcPct val="100000"/>
              </a:lnSpc>
              <a:spcBef>
                <a:spcPts val="0"/>
              </a:spcBef>
              <a:spcAft>
                <a:spcPts val="0"/>
              </a:spcAft>
              <a:buClr>
                <a:srgbClr val="0070C0"/>
              </a:buClr>
              <a:buSzPct val="100000"/>
              <a:buFont typeface="Calibri"/>
              <a:buChar char="•"/>
            </a:pPr>
            <a:r>
              <a:rPr lang="en" sz="2600" dirty="0"/>
              <a:t>Language Program </a:t>
            </a:r>
            <a:r>
              <a:rPr lang="en" sz="2600" b="1" i="0" u="none" strike="noStrike" cap="none" dirty="0">
                <a:solidFill>
                  <a:srgbClr val="0070C0"/>
                </a:solidFill>
                <a:latin typeface="Calibri"/>
                <a:ea typeface="Calibri"/>
                <a:cs typeface="Calibri"/>
                <a:sym typeface="Calibri"/>
              </a:rPr>
              <a:t>Topics</a:t>
            </a:r>
          </a:p>
          <a:p>
            <a:pPr marL="519113" marR="0" lvl="1" indent="-290513" algn="l" rtl="0">
              <a:lnSpc>
                <a:spcPct val="100000"/>
              </a:lnSpc>
              <a:spcBef>
                <a:spcPts val="0"/>
              </a:spcBef>
              <a:spcAft>
                <a:spcPts val="0"/>
              </a:spcAft>
              <a:buClr>
                <a:srgbClr val="0070C0"/>
              </a:buClr>
              <a:buSzPct val="100000"/>
              <a:buFont typeface="Calibri"/>
              <a:buChar char="•"/>
            </a:pPr>
            <a:r>
              <a:rPr lang="en" sz="2400" b="0" i="0" u="none" strike="noStrike" cap="none" dirty="0">
                <a:solidFill>
                  <a:srgbClr val="0070C0"/>
                </a:solidFill>
                <a:latin typeface="Calibri"/>
                <a:ea typeface="Calibri"/>
                <a:cs typeface="Calibri"/>
                <a:sym typeface="Calibri"/>
              </a:rPr>
              <a:t>Language acquisition</a:t>
            </a:r>
          </a:p>
          <a:p>
            <a:pPr marL="519113" marR="0" lvl="1" indent="-290513" algn="l" rtl="0">
              <a:lnSpc>
                <a:spcPct val="100000"/>
              </a:lnSpc>
              <a:spcBef>
                <a:spcPts val="0"/>
              </a:spcBef>
              <a:spcAft>
                <a:spcPts val="0"/>
              </a:spcAft>
              <a:buClr>
                <a:srgbClr val="0070C0"/>
              </a:buClr>
              <a:buSzPct val="100000"/>
              <a:buFont typeface="Calibri"/>
              <a:buChar char="•"/>
            </a:pPr>
            <a:r>
              <a:rPr lang="en" sz="2400" b="0" i="0" u="none" strike="noStrike" cap="none" dirty="0">
                <a:solidFill>
                  <a:srgbClr val="0070C0"/>
                </a:solidFill>
                <a:latin typeface="Calibri"/>
                <a:ea typeface="Calibri"/>
                <a:cs typeface="Calibri"/>
                <a:sym typeface="Calibri"/>
              </a:rPr>
              <a:t>Cultural competency                                            activities</a:t>
            </a:r>
          </a:p>
          <a:p>
            <a:pPr marL="519113" marR="0" lvl="1" indent="-290513" algn="l" rtl="0">
              <a:lnSpc>
                <a:spcPct val="100000"/>
              </a:lnSpc>
              <a:spcBef>
                <a:spcPts val="0"/>
              </a:spcBef>
              <a:spcAft>
                <a:spcPts val="0"/>
              </a:spcAft>
              <a:buClr>
                <a:srgbClr val="0070C0"/>
              </a:buClr>
              <a:buSzPct val="100000"/>
              <a:buFont typeface="Calibri"/>
              <a:buChar char="•"/>
            </a:pPr>
            <a:r>
              <a:rPr lang="en" sz="2400" b="0" i="0" u="none" strike="noStrike" cap="none" dirty="0">
                <a:solidFill>
                  <a:srgbClr val="0070C0"/>
                </a:solidFill>
                <a:latin typeface="Calibri"/>
                <a:ea typeface="Calibri"/>
                <a:cs typeface="Calibri"/>
                <a:sym typeface="Calibri"/>
              </a:rPr>
              <a:t>Research on student                                  achievement in DI</a:t>
            </a:r>
          </a:p>
          <a:p>
            <a:pPr marL="519113" marR="0" lvl="1" indent="-290513" algn="l" rtl="0">
              <a:lnSpc>
                <a:spcPct val="100000"/>
              </a:lnSpc>
              <a:spcBef>
                <a:spcPts val="0"/>
              </a:spcBef>
              <a:spcAft>
                <a:spcPts val="0"/>
              </a:spcAft>
              <a:buClr>
                <a:srgbClr val="0070C0"/>
              </a:buClr>
              <a:buSzPct val="100000"/>
              <a:buFont typeface="Calibri"/>
              <a:buChar char="•"/>
            </a:pPr>
            <a:r>
              <a:rPr lang="en" sz="2400" b="0" i="0" u="none" strike="noStrike" cap="none" dirty="0">
                <a:solidFill>
                  <a:srgbClr val="0070C0"/>
                </a:solidFill>
                <a:latin typeface="Calibri"/>
                <a:ea typeface="Calibri"/>
                <a:cs typeface="Calibri"/>
                <a:sym typeface="Calibri"/>
              </a:rPr>
              <a:t>Brain research</a:t>
            </a:r>
          </a:p>
        </p:txBody>
      </p:sp>
      <p:sp>
        <p:nvSpPr>
          <p:cNvPr id="251" name="Shape 251"/>
          <p:cNvSpPr txBox="1">
            <a:spLocks noGrp="1"/>
          </p:cNvSpPr>
          <p:nvPr>
            <p:ph type="title"/>
          </p:nvPr>
        </p:nvSpPr>
        <p:spPr>
          <a:xfrm>
            <a:off x="171448" y="351605"/>
            <a:ext cx="6486524" cy="351899"/>
          </a:xfrm>
          <a:prstGeom prst="rect">
            <a:avLst/>
          </a:prstGeom>
          <a:noFill/>
          <a:ln>
            <a:noFill/>
          </a:ln>
        </p:spPr>
        <p:txBody>
          <a:bodyPr lIns="68550" tIns="68550" rIns="68550" bIns="68550"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 sz="4000" b="1" i="0" u="none" strike="noStrike" cap="none">
                <a:solidFill>
                  <a:schemeClr val="lt1"/>
                </a:solidFill>
                <a:latin typeface="Calibri"/>
                <a:ea typeface="Calibri"/>
                <a:cs typeface="Calibri"/>
                <a:sym typeface="Calibri"/>
              </a:rPr>
              <a:t>Parent Workshops/Meetings </a:t>
            </a:r>
          </a:p>
        </p:txBody>
      </p:sp>
      <p:pic>
        <p:nvPicPr>
          <p:cNvPr id="252" name="Shape 252"/>
          <p:cNvPicPr preferRelativeResize="0"/>
          <p:nvPr/>
        </p:nvPicPr>
        <p:blipFill rotWithShape="1">
          <a:blip r:embed="rId4">
            <a:alphaModFix/>
          </a:blip>
          <a:srcRect/>
          <a:stretch/>
        </p:blipFill>
        <p:spPr>
          <a:xfrm>
            <a:off x="4287055" y="3409950"/>
            <a:ext cx="2451790" cy="155032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Shape 257"/>
          <p:cNvSpPr txBox="1">
            <a:spLocks noGrp="1"/>
          </p:cNvSpPr>
          <p:nvPr>
            <p:ph type="body" idx="1"/>
          </p:nvPr>
        </p:nvSpPr>
        <p:spPr>
          <a:xfrm>
            <a:off x="296739" y="1319565"/>
            <a:ext cx="6457950" cy="2759850"/>
          </a:xfrm>
          <a:prstGeom prst="rect">
            <a:avLst/>
          </a:prstGeom>
          <a:noFill/>
          <a:ln>
            <a:noFill/>
          </a:ln>
        </p:spPr>
        <p:txBody>
          <a:bodyPr lIns="68550" tIns="68550" rIns="68550" bIns="68550" anchor="t" anchorCtr="0">
            <a:noAutofit/>
          </a:bodyPr>
          <a:lstStyle/>
          <a:p>
            <a:pPr marL="100012" marR="0" lvl="0" indent="-11112" algn="ctr" rtl="0">
              <a:lnSpc>
                <a:spcPct val="90000"/>
              </a:lnSpc>
              <a:spcBef>
                <a:spcPts val="0"/>
              </a:spcBef>
              <a:spcAft>
                <a:spcPts val="0"/>
              </a:spcAft>
              <a:buClr>
                <a:srgbClr val="0070C0"/>
              </a:buClr>
              <a:buSzPct val="25000"/>
              <a:buFont typeface="Arial"/>
              <a:buNone/>
            </a:pPr>
            <a:r>
              <a:rPr lang="en" sz="2100" b="1" i="0" u="none" strike="noStrike" cap="none">
                <a:solidFill>
                  <a:srgbClr val="0070C0"/>
                </a:solidFill>
                <a:latin typeface="Calibri"/>
                <a:ea typeface="Calibri"/>
                <a:cs typeface="Calibri"/>
                <a:sym typeface="Calibri"/>
              </a:rPr>
              <a:t>Mercedes Ibarra</a:t>
            </a:r>
          </a:p>
          <a:p>
            <a:pPr marL="100013" marR="0" lvl="0" indent="-11113" algn="ctr" rtl="0">
              <a:lnSpc>
                <a:spcPct val="90000"/>
              </a:lnSpc>
              <a:spcBef>
                <a:spcPts val="563"/>
              </a:spcBef>
              <a:spcAft>
                <a:spcPts val="0"/>
              </a:spcAft>
              <a:buClr>
                <a:srgbClr val="0070C0"/>
              </a:buClr>
              <a:buSzPct val="25000"/>
              <a:buFont typeface="Arial"/>
              <a:buNone/>
            </a:pPr>
            <a:r>
              <a:rPr lang="en" sz="2100" b="0" i="0" u="none" strike="noStrike" cap="none">
                <a:solidFill>
                  <a:srgbClr val="0070C0"/>
                </a:solidFill>
                <a:latin typeface="Calibri"/>
                <a:ea typeface="Calibri"/>
                <a:cs typeface="Calibri"/>
                <a:sym typeface="Calibri"/>
              </a:rPr>
              <a:t>For more information, contact us at</a:t>
            </a:r>
          </a:p>
          <a:p>
            <a:pPr marL="100013" marR="0" lvl="0" indent="-11113" algn="ctr" rtl="0">
              <a:lnSpc>
                <a:spcPct val="90000"/>
              </a:lnSpc>
              <a:spcBef>
                <a:spcPts val="563"/>
              </a:spcBef>
              <a:spcAft>
                <a:spcPts val="0"/>
              </a:spcAft>
              <a:buClr>
                <a:srgbClr val="0070C0"/>
              </a:buClr>
              <a:buSzPct val="25000"/>
              <a:buFont typeface="Arial"/>
              <a:buNone/>
            </a:pPr>
            <a:r>
              <a:rPr lang="en" sz="1950" b="0" i="0" u="sng" strike="noStrike" cap="none">
                <a:solidFill>
                  <a:schemeClr val="hlink"/>
                </a:solidFill>
                <a:latin typeface="Calibri"/>
                <a:ea typeface="Calibri"/>
                <a:cs typeface="Calibri"/>
                <a:sym typeface="Calibri"/>
                <a:hlinkClick r:id="rId3"/>
              </a:rPr>
              <a:t>CABEPDS@bilingualeducation.org</a:t>
            </a:r>
            <a:r>
              <a:rPr lang="en" sz="1950" b="0" i="0" u="none" strike="noStrike" cap="none">
                <a:solidFill>
                  <a:srgbClr val="0070C0"/>
                </a:solidFill>
                <a:latin typeface="Calibri"/>
                <a:ea typeface="Calibri"/>
                <a:cs typeface="Calibri"/>
                <a:sym typeface="Calibri"/>
              </a:rPr>
              <a:t>    </a:t>
            </a:r>
          </a:p>
          <a:p>
            <a:pPr marL="100013" marR="0" lvl="0" indent="-11113" algn="ctr" rtl="0">
              <a:lnSpc>
                <a:spcPct val="90000"/>
              </a:lnSpc>
              <a:spcBef>
                <a:spcPts val="563"/>
              </a:spcBef>
              <a:spcAft>
                <a:spcPts val="0"/>
              </a:spcAft>
              <a:buClr>
                <a:srgbClr val="0070C0"/>
              </a:buClr>
              <a:buSzPct val="25000"/>
              <a:buFont typeface="Arial"/>
              <a:buNone/>
            </a:pPr>
            <a:r>
              <a:rPr lang="en" sz="1950" b="0" i="0" u="none" strike="noStrike" cap="none">
                <a:solidFill>
                  <a:srgbClr val="0070C0"/>
                </a:solidFill>
                <a:latin typeface="Calibri"/>
                <a:ea typeface="Calibri"/>
                <a:cs typeface="Calibri"/>
                <a:sym typeface="Calibri"/>
              </a:rPr>
              <a:t>(626) 814-4441, ext. 212</a:t>
            </a:r>
          </a:p>
        </p:txBody>
      </p:sp>
      <p:sp>
        <p:nvSpPr>
          <p:cNvPr id="258" name="Shape 258"/>
          <p:cNvSpPr txBox="1">
            <a:spLocks noGrp="1"/>
          </p:cNvSpPr>
          <p:nvPr>
            <p:ph type="title"/>
          </p:nvPr>
        </p:nvSpPr>
        <p:spPr>
          <a:xfrm>
            <a:off x="171450" y="340319"/>
            <a:ext cx="6457950" cy="351899"/>
          </a:xfrm>
          <a:prstGeom prst="rect">
            <a:avLst/>
          </a:prstGeom>
          <a:noFill/>
          <a:ln>
            <a:noFill/>
          </a:ln>
        </p:spPr>
        <p:txBody>
          <a:bodyPr lIns="68550" tIns="68550" rIns="68550" bIns="68550"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 sz="4000" b="1" i="0" u="none" strike="noStrike" cap="none">
                <a:solidFill>
                  <a:schemeClr val="lt1"/>
                </a:solidFill>
                <a:latin typeface="Calibri"/>
                <a:ea typeface="Calibri"/>
                <a:cs typeface="Calibri"/>
                <a:sym typeface="Calibri"/>
              </a:rPr>
              <a:t>Thank You!</a:t>
            </a:r>
          </a:p>
        </p:txBody>
      </p:sp>
      <p:pic>
        <p:nvPicPr>
          <p:cNvPr id="259" name="Shape 259" descr="Image result for thank you"/>
          <p:cNvPicPr preferRelativeResize="0"/>
          <p:nvPr/>
        </p:nvPicPr>
        <p:blipFill rotWithShape="1">
          <a:blip r:embed="rId4">
            <a:alphaModFix/>
          </a:blip>
          <a:srcRect/>
          <a:stretch/>
        </p:blipFill>
        <p:spPr>
          <a:xfrm>
            <a:off x="2280355" y="3074652"/>
            <a:ext cx="2502659" cy="140703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Shape 78"/>
          <p:cNvPicPr preferRelativeResize="0"/>
          <p:nvPr/>
        </p:nvPicPr>
        <p:blipFill>
          <a:blip r:embed="rId3">
            <a:alphaModFix/>
          </a:blip>
          <a:stretch>
            <a:fillRect/>
          </a:stretch>
        </p:blipFill>
        <p:spPr>
          <a:xfrm>
            <a:off x="1964133" y="945250"/>
            <a:ext cx="2929742" cy="3884750"/>
          </a:xfrm>
          <a:prstGeom prst="rect">
            <a:avLst/>
          </a:prstGeom>
          <a:noFill/>
          <a:ln>
            <a:noFill/>
          </a:ln>
        </p:spPr>
      </p:pic>
      <p:sp>
        <p:nvSpPr>
          <p:cNvPr id="79" name="Shape 79"/>
          <p:cNvSpPr txBox="1">
            <a:spLocks noGrp="1"/>
          </p:cNvSpPr>
          <p:nvPr>
            <p:ph type="body" idx="1"/>
          </p:nvPr>
        </p:nvSpPr>
        <p:spPr>
          <a:xfrm>
            <a:off x="-1357747" y="885740"/>
            <a:ext cx="6457800" cy="3372000"/>
          </a:xfrm>
          <a:prstGeom prst="rect">
            <a:avLst/>
          </a:prstGeom>
        </p:spPr>
        <p:txBody>
          <a:bodyPr lIns="91425" tIns="91425" rIns="91425" bIns="91425" anchor="t" anchorCtr="0">
            <a:noAutofit/>
          </a:bodyPr>
          <a:lstStyle/>
          <a:p>
            <a:pPr marL="0" lvl="0" indent="0" rtl="0">
              <a:spcBef>
                <a:spcPts val="0"/>
              </a:spcBef>
              <a:buNone/>
            </a:pPr>
            <a:endParaRPr sz="2600" b="0"/>
          </a:p>
          <a:p>
            <a:pPr marL="0" lvl="0" indent="0" rtl="0">
              <a:spcBef>
                <a:spcPts val="0"/>
              </a:spcBef>
              <a:buNone/>
            </a:pPr>
            <a:endParaRPr sz="2600" b="0"/>
          </a:p>
        </p:txBody>
      </p:sp>
      <p:sp>
        <p:nvSpPr>
          <p:cNvPr id="80" name="Shape 80"/>
          <p:cNvSpPr txBox="1">
            <a:spLocks noGrp="1"/>
          </p:cNvSpPr>
          <p:nvPr>
            <p:ph type="title"/>
          </p:nvPr>
        </p:nvSpPr>
        <p:spPr>
          <a:xfrm>
            <a:off x="171450" y="273844"/>
            <a:ext cx="6215099" cy="469200"/>
          </a:xfrm>
          <a:prstGeom prst="rect">
            <a:avLst/>
          </a:prstGeom>
        </p:spPr>
        <p:txBody>
          <a:bodyPr lIns="91425" tIns="91425" rIns="91425" bIns="91425" anchor="ctr" anchorCtr="0">
            <a:noAutofit/>
          </a:bodyPr>
          <a:lstStyle/>
          <a:p>
            <a:pPr lvl="0" algn="ctr">
              <a:spcBef>
                <a:spcPts val="0"/>
              </a:spcBef>
              <a:buNone/>
            </a:pPr>
            <a:r>
              <a:rPr lang="en" sz="4000"/>
              <a:t>World Language Standards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200102" y="981853"/>
            <a:ext cx="6457800" cy="3372000"/>
          </a:xfrm>
          <a:prstGeom prst="rect">
            <a:avLst/>
          </a:prstGeom>
        </p:spPr>
        <p:txBody>
          <a:bodyPr lIns="91425" tIns="91425" rIns="91425" bIns="91425" anchor="t" anchorCtr="0">
            <a:noAutofit/>
          </a:bodyPr>
          <a:lstStyle/>
          <a:p>
            <a:pPr marL="0" lvl="0" indent="-69850" rtl="0">
              <a:spcBef>
                <a:spcPts val="0"/>
              </a:spcBef>
              <a:buClr>
                <a:schemeClr val="dk1"/>
              </a:buClr>
              <a:buSzPct val="39285"/>
              <a:buFont typeface="Arial"/>
              <a:buNone/>
            </a:pPr>
            <a:r>
              <a:rPr lang="en" sz="2800"/>
              <a:t>I</a:t>
            </a:r>
            <a:r>
              <a:rPr lang="en" sz="2600"/>
              <a:t>nteract with cultural competence                         and understanding</a:t>
            </a:r>
            <a:r>
              <a:rPr lang="en" sz="2800"/>
              <a:t>                                                            </a:t>
            </a:r>
          </a:p>
          <a:p>
            <a:pPr marL="457200" lvl="0" indent="-393700" rtl="0">
              <a:spcBef>
                <a:spcPts val="0"/>
              </a:spcBef>
              <a:buSzPct val="100000"/>
            </a:pPr>
            <a:r>
              <a:rPr lang="en" sz="2600" b="0"/>
              <a:t>Relating cultural practices to perspectives                                          </a:t>
            </a:r>
          </a:p>
          <a:p>
            <a:pPr marL="457200" lvl="0" indent="-393700" rtl="0">
              <a:spcBef>
                <a:spcPts val="0"/>
              </a:spcBef>
              <a:buSzPct val="100000"/>
            </a:pPr>
            <a:r>
              <a:rPr lang="en" sz="2600" b="0"/>
              <a:t>Relating cultural products to perspectives</a:t>
            </a:r>
          </a:p>
          <a:p>
            <a:pPr marL="0" lvl="0" indent="0" rtl="0">
              <a:spcBef>
                <a:spcPts val="0"/>
              </a:spcBef>
              <a:buNone/>
            </a:pPr>
            <a:r>
              <a:rPr lang="en" sz="2600" b="0"/>
              <a:t>                        </a:t>
            </a:r>
          </a:p>
        </p:txBody>
      </p:sp>
      <p:sp>
        <p:nvSpPr>
          <p:cNvPr id="86" name="Shape 86"/>
          <p:cNvSpPr txBox="1">
            <a:spLocks noGrp="1"/>
          </p:cNvSpPr>
          <p:nvPr>
            <p:ph type="title"/>
          </p:nvPr>
        </p:nvSpPr>
        <p:spPr>
          <a:xfrm>
            <a:off x="171450" y="273844"/>
            <a:ext cx="6215099" cy="469200"/>
          </a:xfrm>
          <a:prstGeom prst="rect">
            <a:avLst/>
          </a:prstGeom>
        </p:spPr>
        <p:txBody>
          <a:bodyPr lIns="91425" tIns="91425" rIns="91425" bIns="91425" anchor="ctr" anchorCtr="0">
            <a:noAutofit/>
          </a:bodyPr>
          <a:lstStyle/>
          <a:p>
            <a:pPr lvl="0" algn="ctr" rtl="0">
              <a:spcBef>
                <a:spcPts val="563"/>
              </a:spcBef>
              <a:buClr>
                <a:schemeClr val="dk1"/>
              </a:buClr>
              <a:buSzPct val="27500"/>
              <a:buFont typeface="Arial"/>
              <a:buNone/>
            </a:pPr>
            <a:r>
              <a:rPr lang="en" sz="4000"/>
              <a:t>Cultures</a:t>
            </a:r>
          </a:p>
        </p:txBody>
      </p:sp>
      <p:pic>
        <p:nvPicPr>
          <p:cNvPr id="87" name="Shape 87"/>
          <p:cNvPicPr preferRelativeResize="0"/>
          <p:nvPr/>
        </p:nvPicPr>
        <p:blipFill>
          <a:blip r:embed="rId3">
            <a:alphaModFix/>
          </a:blip>
          <a:stretch>
            <a:fillRect/>
          </a:stretch>
        </p:blipFill>
        <p:spPr>
          <a:xfrm>
            <a:off x="2035112" y="2888200"/>
            <a:ext cx="2143125" cy="2133600"/>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Shape 92"/>
          <p:cNvPicPr preferRelativeResize="0"/>
          <p:nvPr/>
        </p:nvPicPr>
        <p:blipFill>
          <a:blip r:embed="rId3">
            <a:alphaModFix/>
          </a:blip>
          <a:stretch>
            <a:fillRect/>
          </a:stretch>
        </p:blipFill>
        <p:spPr>
          <a:xfrm>
            <a:off x="2514600" y="3257550"/>
            <a:ext cx="1905000" cy="1676400"/>
          </a:xfrm>
          <a:prstGeom prst="rect">
            <a:avLst/>
          </a:prstGeom>
          <a:noFill/>
          <a:ln>
            <a:noFill/>
          </a:ln>
        </p:spPr>
      </p:pic>
      <p:sp>
        <p:nvSpPr>
          <p:cNvPr id="93" name="Shape 93"/>
          <p:cNvSpPr txBox="1">
            <a:spLocks noGrp="1"/>
          </p:cNvSpPr>
          <p:nvPr>
            <p:ph type="body" idx="1"/>
          </p:nvPr>
        </p:nvSpPr>
        <p:spPr>
          <a:xfrm>
            <a:off x="200102" y="941553"/>
            <a:ext cx="6457800" cy="3372000"/>
          </a:xfrm>
          <a:prstGeom prst="rect">
            <a:avLst/>
          </a:prstGeom>
        </p:spPr>
        <p:txBody>
          <a:bodyPr lIns="91425" tIns="91425" rIns="91425" bIns="91425" anchor="t" anchorCtr="0">
            <a:noAutofit/>
          </a:bodyPr>
          <a:lstStyle/>
          <a:p>
            <a:pPr marL="0" lvl="0" indent="0" rtl="0">
              <a:spcBef>
                <a:spcPts val="0"/>
              </a:spcBef>
              <a:buNone/>
            </a:pPr>
            <a:r>
              <a:rPr lang="en" sz="2800" dirty="0"/>
              <a:t>Develop insight into the nature of language and culture in order to               interact with cultural competence</a:t>
            </a:r>
          </a:p>
          <a:p>
            <a:pPr marL="457200" lvl="0" indent="-381000" rtl="0">
              <a:spcBef>
                <a:spcPts val="0"/>
              </a:spcBef>
              <a:buSzPct val="100000"/>
            </a:pPr>
            <a:r>
              <a:rPr lang="en" sz="2400" b="0" dirty="0"/>
              <a:t>...through comparisons of target language and their own language</a:t>
            </a:r>
          </a:p>
          <a:p>
            <a:pPr marL="457200" lvl="0" indent="-393700">
              <a:spcBef>
                <a:spcPts val="0"/>
              </a:spcBef>
              <a:buSzPct val="108333"/>
            </a:pPr>
            <a:r>
              <a:rPr lang="en" sz="2400" b="0" dirty="0"/>
              <a:t>...through comparisons of cultures studies and their own</a:t>
            </a:r>
          </a:p>
        </p:txBody>
      </p:sp>
      <p:sp>
        <p:nvSpPr>
          <p:cNvPr id="94" name="Shape 94"/>
          <p:cNvSpPr txBox="1">
            <a:spLocks noGrp="1"/>
          </p:cNvSpPr>
          <p:nvPr>
            <p:ph type="title"/>
          </p:nvPr>
        </p:nvSpPr>
        <p:spPr>
          <a:xfrm>
            <a:off x="171450" y="273844"/>
            <a:ext cx="6215099" cy="469200"/>
          </a:xfrm>
          <a:prstGeom prst="rect">
            <a:avLst/>
          </a:prstGeom>
        </p:spPr>
        <p:txBody>
          <a:bodyPr lIns="91425" tIns="91425" rIns="91425" bIns="91425" anchor="ctr" anchorCtr="0">
            <a:noAutofit/>
          </a:bodyPr>
          <a:lstStyle/>
          <a:p>
            <a:pPr lvl="0" algn="ctr">
              <a:spcBef>
                <a:spcPts val="0"/>
              </a:spcBef>
              <a:buNone/>
            </a:pPr>
            <a:r>
              <a:rPr lang="en" sz="4000"/>
              <a:t>Comparisons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body" idx="1"/>
          </p:nvPr>
        </p:nvSpPr>
        <p:spPr>
          <a:xfrm>
            <a:off x="200102" y="968428"/>
            <a:ext cx="6457800" cy="3372000"/>
          </a:xfrm>
          <a:prstGeom prst="rect">
            <a:avLst/>
          </a:prstGeom>
        </p:spPr>
        <p:txBody>
          <a:bodyPr lIns="91425" tIns="91425" rIns="91425" bIns="91425" anchor="t" anchorCtr="0">
            <a:noAutofit/>
          </a:bodyPr>
          <a:lstStyle/>
          <a:p>
            <a:pPr marL="0" lvl="0" indent="0">
              <a:spcBef>
                <a:spcPts val="0"/>
              </a:spcBef>
              <a:buNone/>
            </a:pPr>
            <a:r>
              <a:rPr lang="en" sz="2800" dirty="0"/>
              <a:t>Communicate and interact with cultural competence in order to participate in multilingual communities at home and around the world</a:t>
            </a:r>
          </a:p>
        </p:txBody>
      </p:sp>
      <p:sp>
        <p:nvSpPr>
          <p:cNvPr id="100" name="Shape 100"/>
          <p:cNvSpPr txBox="1">
            <a:spLocks noGrp="1"/>
          </p:cNvSpPr>
          <p:nvPr>
            <p:ph type="title"/>
          </p:nvPr>
        </p:nvSpPr>
        <p:spPr>
          <a:xfrm>
            <a:off x="171450" y="273844"/>
            <a:ext cx="6215099" cy="469200"/>
          </a:xfrm>
          <a:prstGeom prst="rect">
            <a:avLst/>
          </a:prstGeom>
        </p:spPr>
        <p:txBody>
          <a:bodyPr lIns="91425" tIns="91425" rIns="91425" bIns="91425" anchor="ctr" anchorCtr="0">
            <a:noAutofit/>
          </a:bodyPr>
          <a:lstStyle/>
          <a:p>
            <a:pPr lvl="0" algn="ctr">
              <a:spcBef>
                <a:spcPts val="0"/>
              </a:spcBef>
              <a:buNone/>
            </a:pPr>
            <a:r>
              <a:rPr lang="en" sz="4000"/>
              <a:t>Communities</a:t>
            </a:r>
          </a:p>
        </p:txBody>
      </p:sp>
      <p:pic>
        <p:nvPicPr>
          <p:cNvPr id="101" name="Shape 101"/>
          <p:cNvPicPr preferRelativeResize="0"/>
          <p:nvPr/>
        </p:nvPicPr>
        <p:blipFill>
          <a:blip r:embed="rId3">
            <a:alphaModFix/>
          </a:blip>
          <a:stretch>
            <a:fillRect/>
          </a:stretch>
        </p:blipFill>
        <p:spPr>
          <a:xfrm>
            <a:off x="2362200" y="2571750"/>
            <a:ext cx="1822799" cy="2400398"/>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body" idx="1"/>
          </p:nvPr>
        </p:nvSpPr>
        <p:spPr>
          <a:xfrm>
            <a:off x="171452" y="1143003"/>
            <a:ext cx="6457948" cy="3371999"/>
          </a:xfrm>
          <a:prstGeom prst="rect">
            <a:avLst/>
          </a:prstGeom>
          <a:noFill/>
          <a:ln>
            <a:noFill/>
          </a:ln>
        </p:spPr>
        <p:txBody>
          <a:bodyPr lIns="91425" tIns="91425" rIns="91425" bIns="91425" anchor="t" anchorCtr="0">
            <a:noAutofit/>
          </a:bodyPr>
          <a:lstStyle/>
          <a:p>
            <a:pPr marL="128588" marR="0" lvl="0" indent="-1587" algn="l" rtl="0">
              <a:lnSpc>
                <a:spcPct val="90000"/>
              </a:lnSpc>
              <a:spcBef>
                <a:spcPts val="0"/>
              </a:spcBef>
              <a:spcAft>
                <a:spcPts val="0"/>
              </a:spcAft>
              <a:buClr>
                <a:srgbClr val="0070C0"/>
              </a:buClr>
              <a:buSzPct val="25000"/>
              <a:buFont typeface="Arial"/>
              <a:buNone/>
            </a:pPr>
            <a:endParaRPr sz="1575" b="1" i="0" u="none" strike="noStrike" cap="none">
              <a:solidFill>
                <a:srgbClr val="0070C0"/>
              </a:solidFill>
              <a:latin typeface="Calibri"/>
              <a:ea typeface="Calibri"/>
              <a:cs typeface="Calibri"/>
              <a:sym typeface="Calibri"/>
            </a:endParaRPr>
          </a:p>
        </p:txBody>
      </p:sp>
      <p:sp>
        <p:nvSpPr>
          <p:cNvPr id="107" name="Shape 107"/>
          <p:cNvSpPr txBox="1">
            <a:spLocks noGrp="1"/>
          </p:cNvSpPr>
          <p:nvPr>
            <p:ph type="title"/>
          </p:nvPr>
        </p:nvSpPr>
        <p:spPr>
          <a:xfrm>
            <a:off x="171450" y="273844"/>
            <a:ext cx="6358303" cy="523324"/>
          </a:xfrm>
          <a:prstGeom prst="rect">
            <a:avLst/>
          </a:prstGeom>
          <a:noFill/>
          <a:ln>
            <a:noFill/>
          </a:ln>
        </p:spPr>
        <p:txBody>
          <a:bodyPr lIns="91425" tIns="91425" rIns="91425" bIns="91425" anchor="ctr" anchorCtr="0">
            <a:noAutofit/>
          </a:bodyPr>
          <a:lstStyle/>
          <a:p>
            <a:pPr marL="0" marR="0" lvl="0" indent="0" algn="ctr" rtl="0">
              <a:lnSpc>
                <a:spcPct val="90000"/>
              </a:lnSpc>
              <a:spcBef>
                <a:spcPts val="0"/>
              </a:spcBef>
              <a:spcAft>
                <a:spcPts val="0"/>
              </a:spcAft>
              <a:buClr>
                <a:schemeClr val="lt1"/>
              </a:buClr>
              <a:buSzPct val="25000"/>
              <a:buFont typeface="Calibri"/>
              <a:buNone/>
            </a:pPr>
            <a:r>
              <a:rPr lang="en" sz="4000" b="1" i="0" u="none" strike="noStrike" cap="none">
                <a:solidFill>
                  <a:schemeClr val="lt1"/>
                </a:solidFill>
                <a:latin typeface="Calibri"/>
                <a:ea typeface="Calibri"/>
                <a:cs typeface="Calibri"/>
                <a:sym typeface="Calibri"/>
              </a:rPr>
              <a:t>The </a:t>
            </a:r>
            <a:r>
              <a:rPr lang="en" sz="4000"/>
              <a:t>3</a:t>
            </a:r>
            <a:r>
              <a:rPr lang="en" sz="4000" b="1" i="0" u="none" strike="noStrike" cap="none">
                <a:solidFill>
                  <a:schemeClr val="lt1"/>
                </a:solidFill>
                <a:latin typeface="Calibri"/>
                <a:ea typeface="Calibri"/>
                <a:cs typeface="Calibri"/>
                <a:sym typeface="Calibri"/>
              </a:rPr>
              <a:t> Pillars of DL Education</a:t>
            </a:r>
          </a:p>
        </p:txBody>
      </p:sp>
      <p:pic>
        <p:nvPicPr>
          <p:cNvPr id="108" name="Shape 108" descr="Related image"/>
          <p:cNvPicPr preferRelativeResize="0"/>
          <p:nvPr/>
        </p:nvPicPr>
        <p:blipFill rotWithShape="1">
          <a:blip r:embed="rId3">
            <a:alphaModFix/>
          </a:blip>
          <a:srcRect/>
          <a:stretch/>
        </p:blipFill>
        <p:spPr>
          <a:xfrm>
            <a:off x="1019908" y="1216270"/>
            <a:ext cx="4618891" cy="3235569"/>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0" y="228600"/>
            <a:ext cx="6858000" cy="571500"/>
          </a:xfrm>
          <a:prstGeom prst="rect">
            <a:avLst/>
          </a:prstGeom>
          <a:noFill/>
          <a:ln>
            <a:noFill/>
          </a:ln>
        </p:spPr>
        <p:txBody>
          <a:bodyPr lIns="68575" tIns="34275" rIns="68575" bIns="34275" anchor="ctr" anchorCtr="0">
            <a:noAutofit/>
          </a:bodyPr>
          <a:lstStyle/>
          <a:p>
            <a:pPr marL="0" marR="0" lvl="0" indent="0" algn="ctr" rtl="0">
              <a:lnSpc>
                <a:spcPct val="90000"/>
              </a:lnSpc>
              <a:spcBef>
                <a:spcPts val="0"/>
              </a:spcBef>
              <a:buClr>
                <a:srgbClr val="FFB81D"/>
              </a:buClr>
              <a:buSzPct val="25000"/>
              <a:buFont typeface="Calibri"/>
              <a:buNone/>
            </a:pPr>
            <a:r>
              <a:rPr lang="en" sz="2700" b="1" i="0" u="none" strike="noStrike" cap="none" dirty="0">
                <a:solidFill>
                  <a:schemeClr val="bg1"/>
                </a:solidFill>
                <a:latin typeface="Calibri"/>
                <a:ea typeface="Calibri"/>
                <a:cs typeface="Calibri"/>
                <a:sym typeface="Calibri"/>
              </a:rPr>
              <a:t>Guiding Principles for Dual Language Education</a:t>
            </a:r>
          </a:p>
        </p:txBody>
      </p:sp>
      <p:pic>
        <p:nvPicPr>
          <p:cNvPr id="115" name="Shape 115" descr="Page 103 Appendix.pdf"/>
          <p:cNvPicPr preferRelativeResize="0">
            <a:picLocks noGrp="1"/>
          </p:cNvPicPr>
          <p:nvPr>
            <p:ph type="body" idx="1"/>
          </p:nvPr>
        </p:nvPicPr>
        <p:blipFill rotWithShape="1">
          <a:blip r:embed="rId3">
            <a:alphaModFix/>
          </a:blip>
          <a:srcRect l="-72231" r="-72207"/>
          <a:stretch/>
        </p:blipFill>
        <p:spPr>
          <a:xfrm>
            <a:off x="-485775" y="914400"/>
            <a:ext cx="7785300" cy="4122000"/>
          </a:xfrm>
          <a:prstGeom prst="rect">
            <a:avLst/>
          </a:prstGeom>
          <a:noFill/>
          <a:ln>
            <a:noFill/>
          </a:ln>
        </p:spPr>
      </p:pic>
      <p:sp>
        <p:nvSpPr>
          <p:cNvPr id="116" name="Shape 116"/>
          <p:cNvSpPr txBox="1"/>
          <p:nvPr/>
        </p:nvSpPr>
        <p:spPr>
          <a:xfrm>
            <a:off x="114300" y="4572000"/>
            <a:ext cx="1876500" cy="342900"/>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1800">
                <a:solidFill>
                  <a:srgbClr val="0070C0"/>
                </a:solidFill>
                <a:latin typeface="Arial"/>
                <a:ea typeface="Arial"/>
                <a:cs typeface="Arial"/>
                <a:sym typeface="Arial"/>
              </a:rPr>
              <a:t>www.cal.org/twi </a:t>
            </a:r>
          </a:p>
        </p:txBody>
      </p:sp>
      <p:sp>
        <p:nvSpPr>
          <p:cNvPr id="117" name="Shape 117"/>
          <p:cNvSpPr/>
          <p:nvPr/>
        </p:nvSpPr>
        <p:spPr>
          <a:xfrm>
            <a:off x="-342900" y="1102518"/>
            <a:ext cx="7785300" cy="4122000"/>
          </a:xfrm>
          <a:prstGeom prst="rect">
            <a:avLst/>
          </a:prstGeom>
          <a:noFill/>
          <a:ln>
            <a:noFill/>
          </a:ln>
        </p:spPr>
        <p:txBody>
          <a:bodyPr lIns="68575" tIns="34275" rIns="68575" bIns="34275" anchor="t" anchorCtr="0">
            <a:noAutofit/>
          </a:bodyPr>
          <a:lstStyle/>
          <a:p>
            <a:pPr marL="0" marR="0" lvl="0" indent="0" algn="l" rtl="0">
              <a:spcBef>
                <a:spcPts val="0"/>
              </a:spcBef>
              <a:buNone/>
            </a:pPr>
            <a:endParaRPr sz="14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171450" y="971550"/>
            <a:ext cx="6572100" cy="4400400"/>
          </a:xfrm>
          <a:prstGeom prst="rect">
            <a:avLst/>
          </a:prstGeom>
          <a:noFill/>
          <a:ln>
            <a:noFill/>
          </a:ln>
        </p:spPr>
        <p:txBody>
          <a:bodyPr lIns="68575" tIns="34275" rIns="68575" bIns="34275" anchor="t" anchorCtr="0">
            <a:noAutofit/>
          </a:bodyPr>
          <a:lstStyle/>
          <a:p>
            <a:pPr marL="215900" marR="0" lvl="0" indent="-209550" algn="l" rtl="0">
              <a:lnSpc>
                <a:spcPct val="100000"/>
              </a:lnSpc>
              <a:spcBef>
                <a:spcPts val="0"/>
              </a:spcBef>
              <a:spcAft>
                <a:spcPts val="0"/>
              </a:spcAft>
              <a:buClr>
                <a:srgbClr val="0070C0"/>
              </a:buClr>
              <a:buSzPct val="100000"/>
              <a:buFont typeface="Arial"/>
              <a:buChar char="•"/>
            </a:pPr>
            <a:r>
              <a:rPr lang="en" sz="2100" b="1" i="0" u="none" strike="noStrike" cap="none">
                <a:solidFill>
                  <a:srgbClr val="0070C0"/>
                </a:solidFill>
                <a:latin typeface="Calibri"/>
                <a:ea typeface="Calibri"/>
                <a:cs typeface="Calibri"/>
                <a:sym typeface="Calibri"/>
              </a:rPr>
              <a:t>Research Review of 7 Strands  </a:t>
            </a:r>
          </a:p>
          <a:p>
            <a:pPr marL="381000" marR="0" lvl="1" indent="-127000" algn="l" rtl="0">
              <a:lnSpc>
                <a:spcPct val="100000"/>
              </a:lnSpc>
              <a:spcBef>
                <a:spcPts val="200"/>
              </a:spcBef>
              <a:spcAft>
                <a:spcPts val="0"/>
              </a:spcAft>
              <a:buClr>
                <a:srgbClr val="0070C0"/>
              </a:buClr>
              <a:buSzPct val="25000"/>
              <a:buFont typeface="Arial"/>
              <a:buNone/>
            </a:pPr>
            <a:r>
              <a:rPr lang="en" sz="1800" b="0" i="0" u="none" strike="noStrike" cap="none">
                <a:solidFill>
                  <a:srgbClr val="0070C0"/>
                </a:solidFill>
                <a:latin typeface="Calibri"/>
                <a:ea typeface="Calibri"/>
                <a:cs typeface="Calibri"/>
                <a:sym typeface="Calibri"/>
              </a:rPr>
              <a:t>1 - Assessment and Accountability </a:t>
            </a:r>
          </a:p>
          <a:p>
            <a:pPr marL="381000" marR="0" lvl="1" indent="-127000" algn="l" rtl="0">
              <a:lnSpc>
                <a:spcPct val="100000"/>
              </a:lnSpc>
              <a:spcBef>
                <a:spcPts val="200"/>
              </a:spcBef>
              <a:spcAft>
                <a:spcPts val="0"/>
              </a:spcAft>
              <a:buClr>
                <a:srgbClr val="0070C0"/>
              </a:buClr>
              <a:buSzPct val="25000"/>
              <a:buFont typeface="Arial"/>
              <a:buNone/>
            </a:pPr>
            <a:r>
              <a:rPr lang="en" sz="1800" b="0" i="0" u="none" strike="noStrike" cap="none">
                <a:solidFill>
                  <a:srgbClr val="0070C0"/>
                </a:solidFill>
                <a:latin typeface="Calibri"/>
                <a:ea typeface="Calibri"/>
                <a:cs typeface="Calibri"/>
                <a:sym typeface="Calibri"/>
              </a:rPr>
              <a:t>2 – Curriculum </a:t>
            </a:r>
          </a:p>
          <a:p>
            <a:pPr marL="381000" marR="0" lvl="1" indent="-127000" algn="l" rtl="0">
              <a:lnSpc>
                <a:spcPct val="100000"/>
              </a:lnSpc>
              <a:spcBef>
                <a:spcPts val="200"/>
              </a:spcBef>
              <a:spcAft>
                <a:spcPts val="0"/>
              </a:spcAft>
              <a:buClr>
                <a:srgbClr val="0070C0"/>
              </a:buClr>
              <a:buSzPct val="25000"/>
              <a:buFont typeface="Arial"/>
              <a:buNone/>
            </a:pPr>
            <a:r>
              <a:rPr lang="en" sz="1800" b="0" i="0" u="none" strike="noStrike" cap="none">
                <a:solidFill>
                  <a:srgbClr val="0070C0"/>
                </a:solidFill>
                <a:latin typeface="Calibri"/>
                <a:ea typeface="Calibri"/>
                <a:cs typeface="Calibri"/>
                <a:sym typeface="Calibri"/>
              </a:rPr>
              <a:t>3 – Instruction</a:t>
            </a:r>
          </a:p>
          <a:p>
            <a:pPr marL="381000" marR="0" lvl="1" indent="-127000" algn="l" rtl="0">
              <a:lnSpc>
                <a:spcPct val="100000"/>
              </a:lnSpc>
              <a:spcBef>
                <a:spcPts val="200"/>
              </a:spcBef>
              <a:spcAft>
                <a:spcPts val="0"/>
              </a:spcAft>
              <a:buClr>
                <a:srgbClr val="0070C0"/>
              </a:buClr>
              <a:buSzPct val="25000"/>
              <a:buFont typeface="Arial"/>
              <a:buNone/>
            </a:pPr>
            <a:r>
              <a:rPr lang="en" sz="1800" b="0" i="0" u="none" strike="noStrike" cap="none">
                <a:solidFill>
                  <a:srgbClr val="0070C0"/>
                </a:solidFill>
                <a:latin typeface="Calibri"/>
                <a:ea typeface="Calibri"/>
                <a:cs typeface="Calibri"/>
                <a:sym typeface="Calibri"/>
              </a:rPr>
              <a:t>4 – Staff Quality </a:t>
            </a:r>
          </a:p>
          <a:p>
            <a:pPr marL="381000" marR="0" lvl="1" indent="-127000" algn="l" rtl="0">
              <a:lnSpc>
                <a:spcPct val="100000"/>
              </a:lnSpc>
              <a:spcBef>
                <a:spcPts val="200"/>
              </a:spcBef>
              <a:spcAft>
                <a:spcPts val="0"/>
              </a:spcAft>
              <a:buClr>
                <a:srgbClr val="0070C0"/>
              </a:buClr>
              <a:buSzPct val="25000"/>
              <a:buFont typeface="Arial"/>
              <a:buNone/>
            </a:pPr>
            <a:r>
              <a:rPr lang="en" sz="1800" b="0" i="0" u="none" strike="noStrike" cap="none">
                <a:solidFill>
                  <a:srgbClr val="0070C0"/>
                </a:solidFill>
                <a:latin typeface="Calibri"/>
                <a:ea typeface="Calibri"/>
                <a:cs typeface="Calibri"/>
                <a:sym typeface="Calibri"/>
              </a:rPr>
              <a:t>5 – Program Structure </a:t>
            </a:r>
          </a:p>
          <a:p>
            <a:pPr marL="381000" marR="0" lvl="1" indent="-127000" algn="l" rtl="0">
              <a:lnSpc>
                <a:spcPct val="100000"/>
              </a:lnSpc>
              <a:spcBef>
                <a:spcPts val="200"/>
              </a:spcBef>
              <a:spcAft>
                <a:spcPts val="0"/>
              </a:spcAft>
              <a:buClr>
                <a:srgbClr val="0070C0"/>
              </a:buClr>
              <a:buSzPct val="25000"/>
              <a:buFont typeface="Arial"/>
              <a:buNone/>
            </a:pPr>
            <a:r>
              <a:rPr lang="en" sz="1800" b="0" i="0" u="none" strike="noStrike" cap="none">
                <a:solidFill>
                  <a:srgbClr val="0070C0"/>
                </a:solidFill>
                <a:latin typeface="Calibri"/>
                <a:ea typeface="Calibri"/>
                <a:cs typeface="Calibri"/>
                <a:sym typeface="Calibri"/>
              </a:rPr>
              <a:t>6 – Family and Community </a:t>
            </a:r>
          </a:p>
          <a:p>
            <a:pPr marL="381000" marR="0" lvl="1" indent="-127000" algn="l" rtl="0">
              <a:lnSpc>
                <a:spcPct val="100000"/>
              </a:lnSpc>
              <a:spcBef>
                <a:spcPts val="200"/>
              </a:spcBef>
              <a:spcAft>
                <a:spcPts val="0"/>
              </a:spcAft>
              <a:buClr>
                <a:srgbClr val="0070C0"/>
              </a:buClr>
              <a:buSzPct val="25000"/>
              <a:buFont typeface="Arial"/>
              <a:buNone/>
            </a:pPr>
            <a:r>
              <a:rPr lang="en" sz="1800" b="0" i="0" u="none" strike="noStrike" cap="none">
                <a:solidFill>
                  <a:srgbClr val="0070C0"/>
                </a:solidFill>
                <a:latin typeface="Calibri"/>
                <a:ea typeface="Calibri"/>
                <a:cs typeface="Calibri"/>
                <a:sym typeface="Calibri"/>
              </a:rPr>
              <a:t>7 – Support and Resources </a:t>
            </a:r>
          </a:p>
          <a:p>
            <a:pPr marL="215900" marR="0" lvl="0" indent="-209550" algn="l" rtl="0">
              <a:lnSpc>
                <a:spcPct val="100000"/>
              </a:lnSpc>
              <a:spcBef>
                <a:spcPts val="200"/>
              </a:spcBef>
              <a:spcAft>
                <a:spcPts val="0"/>
              </a:spcAft>
              <a:buClr>
                <a:srgbClr val="0070C0"/>
              </a:buClr>
              <a:buSzPct val="100000"/>
              <a:buFont typeface="Arial"/>
              <a:buChar char="•"/>
            </a:pPr>
            <a:r>
              <a:rPr lang="en" sz="2100" b="1" i="0" u="none" strike="noStrike" cap="none">
                <a:solidFill>
                  <a:srgbClr val="0070C0"/>
                </a:solidFill>
                <a:latin typeface="Calibri"/>
                <a:ea typeface="Calibri"/>
                <a:cs typeface="Calibri"/>
                <a:sym typeface="Calibri"/>
              </a:rPr>
              <a:t>Guiding Principles in each strand</a:t>
            </a:r>
          </a:p>
          <a:p>
            <a:pPr marL="381000" marR="0" lvl="1" indent="-127000" algn="l" rtl="0">
              <a:lnSpc>
                <a:spcPct val="100000"/>
              </a:lnSpc>
              <a:spcBef>
                <a:spcPts val="200"/>
              </a:spcBef>
              <a:spcAft>
                <a:spcPts val="0"/>
              </a:spcAft>
              <a:buClr>
                <a:srgbClr val="0070C0"/>
              </a:buClr>
              <a:buSzPct val="100000"/>
              <a:buFont typeface="Arial"/>
              <a:buChar char="•"/>
            </a:pPr>
            <a:r>
              <a:rPr lang="en" sz="1800" b="0" i="0" u="none" strike="noStrike" cap="none">
                <a:solidFill>
                  <a:srgbClr val="0070C0"/>
                </a:solidFill>
                <a:latin typeface="Calibri"/>
                <a:ea typeface="Calibri"/>
                <a:cs typeface="Calibri"/>
                <a:sym typeface="Calibri"/>
              </a:rPr>
              <a:t>Key descriptors</a:t>
            </a:r>
          </a:p>
          <a:p>
            <a:pPr marL="0" marR="0" lvl="0" indent="0" algn="l" rtl="0">
              <a:lnSpc>
                <a:spcPct val="90000"/>
              </a:lnSpc>
              <a:spcBef>
                <a:spcPts val="600"/>
              </a:spcBef>
              <a:spcAft>
                <a:spcPts val="0"/>
              </a:spcAft>
              <a:buClr>
                <a:srgbClr val="0070C0"/>
              </a:buClr>
              <a:buSzPct val="25000"/>
              <a:buFont typeface="Arial"/>
              <a:buNone/>
            </a:pPr>
            <a:r>
              <a:rPr lang="en" sz="2100" b="1" i="0" u="none" strike="noStrike" cap="none">
                <a:solidFill>
                  <a:srgbClr val="0070C0"/>
                </a:solidFill>
                <a:latin typeface="Calibri"/>
                <a:ea typeface="Calibri"/>
                <a:cs typeface="Calibri"/>
                <a:sym typeface="Calibri"/>
              </a:rPr>
              <a:t>Grounded in evidence from research/best practices</a:t>
            </a:r>
          </a:p>
          <a:p>
            <a:pPr marL="127000" marR="0" lvl="0" indent="-127000" algn="l" rtl="0">
              <a:lnSpc>
                <a:spcPct val="90000"/>
              </a:lnSpc>
              <a:spcBef>
                <a:spcPts val="0"/>
              </a:spcBef>
              <a:spcAft>
                <a:spcPts val="0"/>
              </a:spcAft>
              <a:buClr>
                <a:srgbClr val="0070C0"/>
              </a:buClr>
              <a:buSzPct val="100000"/>
              <a:buFont typeface="Arial"/>
              <a:buChar char="•"/>
            </a:pPr>
            <a:r>
              <a:rPr lang="en" sz="1800" b="0" i="0" u="none" strike="noStrike" cap="none">
                <a:solidFill>
                  <a:srgbClr val="0070C0"/>
                </a:solidFill>
                <a:latin typeface="Calibri"/>
                <a:ea typeface="Calibri"/>
                <a:cs typeface="Calibri"/>
                <a:sym typeface="Calibri"/>
              </a:rPr>
              <a:t> </a:t>
            </a:r>
            <a:r>
              <a:rPr lang="en" sz="1800" b="0" i="0" u="sng" strike="noStrike" cap="none">
                <a:solidFill>
                  <a:schemeClr val="hlink"/>
                </a:solidFill>
                <a:latin typeface="Calibri"/>
                <a:ea typeface="Calibri"/>
                <a:cs typeface="Calibri"/>
                <a:sym typeface="Calibri"/>
                <a:hlinkClick r:id="rId3"/>
              </a:rPr>
              <a:t>http://www.lindholm-leary.com/resources/review_research.pdf</a:t>
            </a:r>
            <a:r>
              <a:rPr lang="en" sz="1800" b="0" i="0" u="none" strike="noStrike" cap="none">
                <a:solidFill>
                  <a:srgbClr val="0070C0"/>
                </a:solidFill>
                <a:latin typeface="Calibri"/>
                <a:ea typeface="Calibri"/>
                <a:cs typeface="Calibri"/>
                <a:sym typeface="Calibri"/>
              </a:rPr>
              <a:t> </a:t>
            </a:r>
          </a:p>
          <a:p>
            <a:pPr marL="0" marR="0" lvl="0" indent="0" algn="l" rtl="0">
              <a:lnSpc>
                <a:spcPct val="80000"/>
              </a:lnSpc>
              <a:spcBef>
                <a:spcPts val="200"/>
              </a:spcBef>
              <a:spcAft>
                <a:spcPts val="0"/>
              </a:spcAft>
              <a:buClr>
                <a:srgbClr val="0070C0"/>
              </a:buClr>
              <a:buSzPct val="25000"/>
              <a:buFont typeface="Arial"/>
              <a:buNone/>
            </a:pPr>
            <a:endParaRPr sz="1200" b="1" i="0" u="none" strike="noStrike" cap="none">
              <a:solidFill>
                <a:srgbClr val="0070C0"/>
              </a:solidFill>
              <a:latin typeface="Arial"/>
              <a:ea typeface="Arial"/>
              <a:cs typeface="Arial"/>
              <a:sym typeface="Arial"/>
            </a:endParaRPr>
          </a:p>
          <a:p>
            <a:pPr marL="127000" marR="0" lvl="0" indent="-120650" algn="l" rtl="0">
              <a:lnSpc>
                <a:spcPct val="80000"/>
              </a:lnSpc>
              <a:spcBef>
                <a:spcPts val="200"/>
              </a:spcBef>
              <a:buClr>
                <a:srgbClr val="0070C0"/>
              </a:buClr>
              <a:buSzPct val="100000"/>
              <a:buFont typeface="Arial"/>
              <a:buNone/>
            </a:pPr>
            <a:endParaRPr sz="1500" b="1" i="0" u="none" strike="noStrike" cap="none">
              <a:solidFill>
                <a:srgbClr val="0070C0"/>
              </a:solidFill>
              <a:latin typeface="Arial"/>
              <a:ea typeface="Arial"/>
              <a:cs typeface="Arial"/>
              <a:sym typeface="Arial"/>
            </a:endParaRPr>
          </a:p>
        </p:txBody>
      </p:sp>
      <p:pic>
        <p:nvPicPr>
          <p:cNvPr id="124" name="Shape 124" descr="Page 103 Appendix.pdf"/>
          <p:cNvPicPr preferRelativeResize="0"/>
          <p:nvPr/>
        </p:nvPicPr>
        <p:blipFill rotWithShape="1">
          <a:blip r:embed="rId4">
            <a:alphaModFix/>
          </a:blip>
          <a:srcRect/>
          <a:stretch/>
        </p:blipFill>
        <p:spPr>
          <a:xfrm>
            <a:off x="6244530" y="62310"/>
            <a:ext cx="702600" cy="909300"/>
          </a:xfrm>
          <a:prstGeom prst="rect">
            <a:avLst/>
          </a:prstGeom>
          <a:noFill/>
          <a:ln>
            <a:noFill/>
          </a:ln>
        </p:spPr>
      </p:pic>
      <p:sp>
        <p:nvSpPr>
          <p:cNvPr id="125" name="Shape 125"/>
          <p:cNvSpPr txBox="1">
            <a:spLocks noGrp="1"/>
          </p:cNvSpPr>
          <p:nvPr>
            <p:ph type="title"/>
          </p:nvPr>
        </p:nvSpPr>
        <p:spPr>
          <a:xfrm>
            <a:off x="53577" y="171450"/>
            <a:ext cx="6518700" cy="7428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rgbClr val="FFB81D"/>
              </a:buClr>
              <a:buSzPct val="25000"/>
              <a:buFont typeface="Calibri"/>
              <a:buNone/>
            </a:pPr>
            <a:r>
              <a:rPr lang="en" sz="2400" b="1" i="0" u="none" strike="noStrike" cap="none" dirty="0">
                <a:solidFill>
                  <a:schemeClr val="bg1"/>
                </a:solidFill>
                <a:latin typeface="Calibri"/>
                <a:ea typeface="Calibri"/>
                <a:cs typeface="Calibri"/>
                <a:sym typeface="Calibri"/>
              </a:rPr>
              <a:t>Guiding Principles for Dual Language Education</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TotalTime>
  <Words>895</Words>
  <Application>Microsoft Office PowerPoint</Application>
  <PresentationFormat>Custom</PresentationFormat>
  <Paragraphs>153</Paragraphs>
  <Slides>27</Slides>
  <Notes>27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27</vt:i4>
      </vt:variant>
    </vt:vector>
  </HeadingPairs>
  <TitlesOfParts>
    <vt:vector size="34" baseType="lpstr">
      <vt:lpstr>Arial</vt:lpstr>
      <vt:lpstr>Times New Roman</vt:lpstr>
      <vt:lpstr>Calibri</vt:lpstr>
      <vt:lpstr>Courier New</vt:lpstr>
      <vt:lpstr>Tahoma</vt:lpstr>
      <vt:lpstr>Office Theme</vt:lpstr>
      <vt:lpstr>Office Theme</vt:lpstr>
      <vt:lpstr>NRCAL Summer Institute 2017 California State University, Fullerton  “The Role of Parents and Community in Shaping Language Programs”     Mercedes Ibarra, CABE PDS Consultant </vt:lpstr>
      <vt:lpstr>Today’s Outcomes</vt:lpstr>
      <vt:lpstr>World Language Standards</vt:lpstr>
      <vt:lpstr>Cultures</vt:lpstr>
      <vt:lpstr>Comparisons</vt:lpstr>
      <vt:lpstr>Communities</vt:lpstr>
      <vt:lpstr>The 3 Pillars of DL Education</vt:lpstr>
      <vt:lpstr>Guiding Principles for Dual Language Education</vt:lpstr>
      <vt:lpstr>Guiding Principles for Dual Language Education</vt:lpstr>
      <vt:lpstr>Strand 5: Program</vt:lpstr>
      <vt:lpstr>Strand 6 Family &amp; Community </vt:lpstr>
      <vt:lpstr>At the School Site</vt:lpstr>
      <vt:lpstr>Classroom Environment</vt:lpstr>
      <vt:lpstr>Classroom Environmental Print</vt:lpstr>
      <vt:lpstr>Turn and Talk</vt:lpstr>
      <vt:lpstr>Benefits of Being Bilingual</vt:lpstr>
      <vt:lpstr>Culture in the Classroom</vt:lpstr>
      <vt:lpstr>Parent Expectations</vt:lpstr>
      <vt:lpstr>Culture in the Home</vt:lpstr>
      <vt:lpstr>Parent Support/Network</vt:lpstr>
      <vt:lpstr> Cultural Experiences for Families</vt:lpstr>
      <vt:lpstr>Parent Engagement</vt:lpstr>
      <vt:lpstr>Parents in the Classroom</vt:lpstr>
      <vt:lpstr>Homework Help</vt:lpstr>
      <vt:lpstr>Resources for Parents </vt:lpstr>
      <vt:lpstr>Parent Workshops/Meetings </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NRCAL Summer Institute 2017 California State University, Fullerton  “The Role of Parents and Community in Shaping Language Programs”     Mercedes Ibarra, CABE PDS Consultant</dc:title>
  <dc:creator>Ron</dc:creator>
  <cp:lastModifiedBy>Windows User</cp:lastModifiedBy>
  <cp:revision>7</cp:revision>
  <dcterms:modified xsi:type="dcterms:W3CDTF">2017-06-23T20:18:55Z</dcterms:modified>
</cp:coreProperties>
</file>