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8" r:id="rId2"/>
    <p:sldId id="284" r:id="rId3"/>
    <p:sldId id="286" r:id="rId4"/>
    <p:sldId id="320" r:id="rId5"/>
    <p:sldId id="318" r:id="rId6"/>
    <p:sldId id="322" r:id="rId7"/>
    <p:sldId id="310" r:id="rId8"/>
    <p:sldId id="287" r:id="rId9"/>
    <p:sldId id="288" r:id="rId10"/>
    <p:sldId id="321" r:id="rId11"/>
    <p:sldId id="289" r:id="rId12"/>
    <p:sldId id="290" r:id="rId13"/>
    <p:sldId id="292" r:id="rId14"/>
    <p:sldId id="293" r:id="rId15"/>
    <p:sldId id="294" r:id="rId16"/>
    <p:sldId id="295" r:id="rId17"/>
    <p:sldId id="317" r:id="rId18"/>
    <p:sldId id="300" r:id="rId19"/>
    <p:sldId id="260" r:id="rId20"/>
    <p:sldId id="302" r:id="rId21"/>
    <p:sldId id="303" r:id="rId22"/>
    <p:sldId id="305" r:id="rId23"/>
    <p:sldId id="306" r:id="rId24"/>
    <p:sldId id="308" r:id="rId25"/>
    <p:sldId id="309" r:id="rId26"/>
    <p:sldId id="311" r:id="rId27"/>
    <p:sldId id="316" r:id="rId28"/>
    <p:sldId id="312" r:id="rId29"/>
    <p:sldId id="280" r:id="rId3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CCD0"/>
    <a:srgbClr val="ED7D31"/>
    <a:srgbClr val="2973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57" autoAdjust="0"/>
  </p:normalViewPr>
  <p:slideViewPr>
    <p:cSldViewPr snapToGrid="0">
      <p:cViewPr varScale="1">
        <p:scale>
          <a:sx n="113" d="100"/>
          <a:sy n="113" d="100"/>
        </p:scale>
        <p:origin x="456" y="11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dirty="0"/>
              <a:t>2018 - 2019</a:t>
            </a:r>
          </a:p>
        </c:rich>
      </c:tx>
      <c:layout>
        <c:manualLayout>
          <c:xMode val="edge"/>
          <c:yMode val="edge"/>
          <c:x val="0.30014294108006112"/>
          <c:y val="4.981488572729978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Salary</c:v>
                </c:pt>
              </c:strCache>
            </c:strRef>
          </c:tx>
          <c:dPt>
            <c:idx val="0"/>
            <c:bubble3D val="0"/>
            <c:spPr>
              <a:solidFill>
                <a:srgbClr val="ED7D31"/>
              </a:solidFill>
              <a:ln w="19050">
                <a:solidFill>
                  <a:schemeClr val="lt1"/>
                </a:solidFill>
              </a:ln>
              <a:effectLst/>
            </c:spPr>
            <c:extLst>
              <c:ext xmlns:c16="http://schemas.microsoft.com/office/drawing/2014/chart" uri="{C3380CC4-5D6E-409C-BE32-E72D297353CC}">
                <c16:uniqueId val="{00000001-A86B-4750-B161-9CB2E6F49DF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86B-4750-B161-9CB2E6F49DF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86B-4750-B161-9CB2E6F49DF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86B-4750-B161-9CB2E6F49DF7}"/>
              </c:ext>
            </c:extLst>
          </c:dPt>
          <c:cat>
            <c:strRef>
              <c:f>Sheet1!$A$2:$A$5</c:f>
              <c:strCache>
                <c:ptCount val="2"/>
                <c:pt idx="0">
                  <c:v>1st Qtr</c:v>
                </c:pt>
                <c:pt idx="1">
                  <c:v>2nd Qtr</c:v>
                </c:pt>
              </c:strCache>
            </c:strRef>
          </c:cat>
          <c:val>
            <c:numRef>
              <c:f>Sheet1!$B$2:$B$5</c:f>
              <c:numCache>
                <c:formatCode>0%</c:formatCode>
                <c:ptCount val="4"/>
                <c:pt idx="0">
                  <c:v>0.25</c:v>
                </c:pt>
                <c:pt idx="1">
                  <c:v>0.75</c:v>
                </c:pt>
              </c:numCache>
            </c:numRef>
          </c:val>
          <c:extLst>
            <c:ext xmlns:c16="http://schemas.microsoft.com/office/drawing/2014/chart" uri="{C3380CC4-5D6E-409C-BE32-E72D297353CC}">
              <c16:uniqueId val="{00000008-A86B-4750-B161-9CB2E6F49DF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dirty="0"/>
              <a:t>2019 - Present</a:t>
            </a:r>
          </a:p>
        </c:rich>
      </c:tx>
      <c:layout>
        <c:manualLayout>
          <c:xMode val="edge"/>
          <c:yMode val="edge"/>
          <c:x val="0.22374745687861686"/>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155820057376548E-2"/>
          <c:y val="0.13376138557841288"/>
          <c:w val="0.8954884941707868"/>
          <c:h val="0.84288947445590301"/>
        </c:manualLayout>
      </c:layout>
      <c:pieChart>
        <c:varyColors val="1"/>
        <c:ser>
          <c:idx val="0"/>
          <c:order val="0"/>
          <c:tx>
            <c:strRef>
              <c:f>Sheet1!$B$1</c:f>
              <c:strCache>
                <c:ptCount val="1"/>
                <c:pt idx="0">
                  <c:v>Salary</c:v>
                </c:pt>
              </c:strCache>
            </c:strRef>
          </c:tx>
          <c:spPr>
            <a:ln>
              <a:noFill/>
            </a:ln>
          </c:spPr>
          <c:explosion val="2"/>
          <c:dPt>
            <c:idx val="0"/>
            <c:bubble3D val="0"/>
            <c:spPr>
              <a:solidFill>
                <a:schemeClr val="accent1"/>
              </a:solidFill>
              <a:ln w="19050">
                <a:noFill/>
              </a:ln>
              <a:effectLst/>
            </c:spPr>
            <c:extLst>
              <c:ext xmlns:c16="http://schemas.microsoft.com/office/drawing/2014/chart" uri="{C3380CC4-5D6E-409C-BE32-E72D297353CC}">
                <c16:uniqueId val="{00000001-255B-4426-BA5F-7EA886883C6D}"/>
              </c:ext>
            </c:extLst>
          </c:dPt>
          <c:dPt>
            <c:idx val="1"/>
            <c:bubble3D val="0"/>
            <c:spPr>
              <a:solidFill>
                <a:schemeClr val="accent2"/>
              </a:solidFill>
              <a:ln w="19050">
                <a:noFill/>
              </a:ln>
              <a:effectLst/>
            </c:spPr>
            <c:extLst>
              <c:ext xmlns:c16="http://schemas.microsoft.com/office/drawing/2014/chart" uri="{C3380CC4-5D6E-409C-BE32-E72D297353CC}">
                <c16:uniqueId val="{00000003-255B-4426-BA5F-7EA886883C6D}"/>
              </c:ext>
            </c:extLst>
          </c:dPt>
          <c:dPt>
            <c:idx val="2"/>
            <c:bubble3D val="0"/>
            <c:spPr>
              <a:solidFill>
                <a:schemeClr val="accent3"/>
              </a:solidFill>
              <a:ln w="19050">
                <a:noFill/>
              </a:ln>
              <a:effectLst/>
            </c:spPr>
            <c:extLst>
              <c:ext xmlns:c16="http://schemas.microsoft.com/office/drawing/2014/chart" uri="{C3380CC4-5D6E-409C-BE32-E72D297353CC}">
                <c16:uniqueId val="{00000005-255B-4426-BA5F-7EA886883C6D}"/>
              </c:ext>
            </c:extLst>
          </c:dPt>
          <c:dPt>
            <c:idx val="3"/>
            <c:bubble3D val="0"/>
            <c:spPr>
              <a:solidFill>
                <a:schemeClr val="accent4"/>
              </a:solidFill>
              <a:ln w="19050">
                <a:noFill/>
              </a:ln>
              <a:effectLst/>
            </c:spPr>
            <c:extLst>
              <c:ext xmlns:c16="http://schemas.microsoft.com/office/drawing/2014/chart" uri="{C3380CC4-5D6E-409C-BE32-E72D297353CC}">
                <c16:uniqueId val="{00000007-255B-4426-BA5F-7EA886883C6D}"/>
              </c:ext>
            </c:extLst>
          </c:dPt>
          <c:cat>
            <c:strRef>
              <c:f>Sheet1!$A$2:$A$5</c:f>
              <c:strCache>
                <c:ptCount val="2"/>
                <c:pt idx="0">
                  <c:v>Employer</c:v>
                </c:pt>
                <c:pt idx="1">
                  <c:v>FWS</c:v>
                </c:pt>
              </c:strCache>
            </c:strRef>
          </c:cat>
          <c:val>
            <c:numRef>
              <c:f>Sheet1!$B$2:$B$5</c:f>
              <c:numCache>
                <c:formatCode>0%</c:formatCode>
                <c:ptCount val="4"/>
                <c:pt idx="1">
                  <c:v>1</c:v>
                </c:pt>
              </c:numCache>
            </c:numRef>
          </c:val>
          <c:extLst>
            <c:ext xmlns:c16="http://schemas.microsoft.com/office/drawing/2014/chart" uri="{C3380CC4-5D6E-409C-BE32-E72D297353CC}">
              <c16:uniqueId val="{00000008-255B-4426-BA5F-7EA886883C6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4BBF73-BFE4-9675-AF97-BCBB5DD951BC}"/>
              </a:ext>
            </a:extLst>
          </p:cNvPr>
          <p:cNvSpPr>
            <a:spLocks noGrp="1"/>
          </p:cNvSpPr>
          <p:nvPr>
            <p:ph type="hdr" sz="quarter"/>
          </p:nvPr>
        </p:nvSpPr>
        <p:spPr>
          <a:xfrm>
            <a:off x="0" y="1"/>
            <a:ext cx="3169920" cy="481727"/>
          </a:xfrm>
          <a:prstGeom prst="rect">
            <a:avLst/>
          </a:prstGeom>
        </p:spPr>
        <p:txBody>
          <a:bodyPr vert="horz" lIns="96657" tIns="48328" rIns="96657" bIns="48328" rtlCol="0"/>
          <a:lstStyle>
            <a:lvl1pPr algn="l">
              <a:defRPr sz="1300"/>
            </a:lvl1pPr>
          </a:lstStyle>
          <a:p>
            <a:r>
              <a:rPr lang="en-US"/>
              <a:t>Cal State Fullerton</a:t>
            </a:r>
          </a:p>
        </p:txBody>
      </p:sp>
      <p:sp>
        <p:nvSpPr>
          <p:cNvPr id="3" name="Date Placeholder 2">
            <a:extLst>
              <a:ext uri="{FF2B5EF4-FFF2-40B4-BE49-F238E27FC236}">
                <a16:creationId xmlns:a16="http://schemas.microsoft.com/office/drawing/2014/main" id="{44B348BF-5159-860D-10C2-C403B1312182}"/>
              </a:ext>
            </a:extLst>
          </p:cNvPr>
          <p:cNvSpPr>
            <a:spLocks noGrp="1"/>
          </p:cNvSpPr>
          <p:nvPr>
            <p:ph type="dt" sz="quarter" idx="1"/>
          </p:nvPr>
        </p:nvSpPr>
        <p:spPr>
          <a:xfrm>
            <a:off x="4143587" y="1"/>
            <a:ext cx="3169920" cy="481727"/>
          </a:xfrm>
          <a:prstGeom prst="rect">
            <a:avLst/>
          </a:prstGeom>
        </p:spPr>
        <p:txBody>
          <a:bodyPr vert="horz" lIns="96657" tIns="48328" rIns="96657" bIns="48328" rtlCol="0"/>
          <a:lstStyle>
            <a:lvl1pPr algn="r">
              <a:defRPr sz="1300"/>
            </a:lvl1pPr>
          </a:lstStyle>
          <a:p>
            <a:fld id="{235382CB-D6B4-48E5-AFFD-4242D787BD27}" type="datetime2">
              <a:rPr lang="en-US" smtClean="0"/>
              <a:t>Friday, August 8, 2025</a:t>
            </a:fld>
            <a:endParaRPr lang="en-US"/>
          </a:p>
        </p:txBody>
      </p:sp>
      <p:sp>
        <p:nvSpPr>
          <p:cNvPr id="4" name="Footer Placeholder 3">
            <a:extLst>
              <a:ext uri="{FF2B5EF4-FFF2-40B4-BE49-F238E27FC236}">
                <a16:creationId xmlns:a16="http://schemas.microsoft.com/office/drawing/2014/main" id="{1E461FAE-A38B-F089-F551-02119E943626}"/>
              </a:ext>
            </a:extLst>
          </p:cNvPr>
          <p:cNvSpPr>
            <a:spLocks noGrp="1"/>
          </p:cNvSpPr>
          <p:nvPr>
            <p:ph type="ftr" sz="quarter" idx="2"/>
          </p:nvPr>
        </p:nvSpPr>
        <p:spPr>
          <a:xfrm>
            <a:off x="0" y="9119475"/>
            <a:ext cx="3169920" cy="481726"/>
          </a:xfrm>
          <a:prstGeom prst="rect">
            <a:avLst/>
          </a:prstGeom>
        </p:spPr>
        <p:txBody>
          <a:bodyPr vert="horz" lIns="96657" tIns="48328" rIns="96657" bIns="48328" rtlCol="0" anchor="b"/>
          <a:lstStyle>
            <a:lvl1pPr algn="l">
              <a:defRPr sz="1300"/>
            </a:lvl1pPr>
          </a:lstStyle>
          <a:p>
            <a:r>
              <a:rPr lang="en-US"/>
              <a:t>PowerPoint Name</a:t>
            </a:r>
          </a:p>
        </p:txBody>
      </p:sp>
      <p:sp>
        <p:nvSpPr>
          <p:cNvPr id="5" name="Slide Number Placeholder 4">
            <a:extLst>
              <a:ext uri="{FF2B5EF4-FFF2-40B4-BE49-F238E27FC236}">
                <a16:creationId xmlns:a16="http://schemas.microsoft.com/office/drawing/2014/main" id="{BBE757FF-1DEF-1FD8-299F-05A2B93DBD71}"/>
              </a:ext>
            </a:extLst>
          </p:cNvPr>
          <p:cNvSpPr>
            <a:spLocks noGrp="1"/>
          </p:cNvSpPr>
          <p:nvPr>
            <p:ph type="sldNum" sz="quarter" idx="3"/>
          </p:nvPr>
        </p:nvSpPr>
        <p:spPr>
          <a:xfrm>
            <a:off x="4143587" y="9119475"/>
            <a:ext cx="3169920" cy="481726"/>
          </a:xfrm>
          <a:prstGeom prst="rect">
            <a:avLst/>
          </a:prstGeom>
        </p:spPr>
        <p:txBody>
          <a:bodyPr vert="horz" lIns="96657" tIns="48328" rIns="96657" bIns="48328" rtlCol="0" anchor="b"/>
          <a:lstStyle>
            <a:lvl1pPr algn="r">
              <a:defRPr sz="1300"/>
            </a:lvl1pPr>
          </a:lstStyle>
          <a:p>
            <a:fld id="{66805305-0FA5-4D91-9E96-34E4B06C1291}" type="slidenum">
              <a:rPr lang="en-US" smtClean="0"/>
              <a:t>‹#›</a:t>
            </a:fld>
            <a:endParaRPr lang="en-US"/>
          </a:p>
        </p:txBody>
      </p:sp>
    </p:spTree>
    <p:extLst>
      <p:ext uri="{BB962C8B-B14F-4D97-AF65-F5344CB8AC3E}">
        <p14:creationId xmlns:p14="http://schemas.microsoft.com/office/powerpoint/2010/main" val="273919515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57" tIns="48328" rIns="96657" bIns="48328" rtlCol="0"/>
          <a:lstStyle>
            <a:lvl1pPr algn="l">
              <a:defRPr sz="1300"/>
            </a:lvl1pPr>
          </a:lstStyle>
          <a:p>
            <a:r>
              <a:rPr lang="en-US"/>
              <a:t>Cal State Fullerton</a:t>
            </a:r>
          </a:p>
        </p:txBody>
      </p:sp>
      <p:sp>
        <p:nvSpPr>
          <p:cNvPr id="3" name="Date Placeholder 2"/>
          <p:cNvSpPr>
            <a:spLocks noGrp="1"/>
          </p:cNvSpPr>
          <p:nvPr>
            <p:ph type="dt" idx="1"/>
          </p:nvPr>
        </p:nvSpPr>
        <p:spPr>
          <a:xfrm>
            <a:off x="4143587" y="1"/>
            <a:ext cx="3169920" cy="481727"/>
          </a:xfrm>
          <a:prstGeom prst="rect">
            <a:avLst/>
          </a:prstGeom>
        </p:spPr>
        <p:txBody>
          <a:bodyPr vert="horz" lIns="96657" tIns="48328" rIns="96657" bIns="48328" rtlCol="0"/>
          <a:lstStyle>
            <a:lvl1pPr algn="r">
              <a:defRPr sz="1300"/>
            </a:lvl1pPr>
          </a:lstStyle>
          <a:p>
            <a:fld id="{F76BFB3A-AF09-4935-935F-AADA8F949CAB}" type="datetime2">
              <a:rPr lang="en-US" smtClean="0"/>
              <a:t>Friday, August 8, 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7" tIns="48328" rIns="96657" bIns="48328" rtlCol="0" anchor="ctr"/>
          <a:lstStyle/>
          <a:p>
            <a:endParaRPr lang="en-US"/>
          </a:p>
        </p:txBody>
      </p:sp>
      <p:sp>
        <p:nvSpPr>
          <p:cNvPr id="5" name="Notes Placeholder 4"/>
          <p:cNvSpPr>
            <a:spLocks noGrp="1"/>
          </p:cNvSpPr>
          <p:nvPr>
            <p:ph type="body" sz="quarter" idx="3"/>
          </p:nvPr>
        </p:nvSpPr>
        <p:spPr>
          <a:xfrm>
            <a:off x="731520" y="4620577"/>
            <a:ext cx="5852160" cy="3780474"/>
          </a:xfrm>
          <a:prstGeom prst="rect">
            <a:avLst/>
          </a:prstGeom>
        </p:spPr>
        <p:txBody>
          <a:bodyPr vert="horz" lIns="96657" tIns="48328" rIns="96657" bIns="483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7" tIns="48328" rIns="96657" bIns="48328" rtlCol="0" anchor="b"/>
          <a:lstStyle>
            <a:lvl1pPr algn="l">
              <a:defRPr sz="1300"/>
            </a:lvl1pPr>
          </a:lstStyle>
          <a:p>
            <a:r>
              <a:rPr lang="en-US"/>
              <a:t>PowerPoint Name</a:t>
            </a:r>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7" tIns="48328" rIns="96657" bIns="48328" rtlCol="0" anchor="b"/>
          <a:lstStyle>
            <a:lvl1pPr algn="r">
              <a:defRPr sz="1300"/>
            </a:lvl1pPr>
          </a:lstStyle>
          <a:p>
            <a:fld id="{6CEC07C6-E753-4FD7-8B29-F8EE9ACF298C}" type="slidenum">
              <a:rPr lang="en-US" smtClean="0"/>
              <a:t>‹#›</a:t>
            </a:fld>
            <a:endParaRPr lang="en-US"/>
          </a:p>
        </p:txBody>
      </p:sp>
    </p:spTree>
    <p:extLst>
      <p:ext uri="{BB962C8B-B14F-4D97-AF65-F5344CB8AC3E}">
        <p14:creationId xmlns:p14="http://schemas.microsoft.com/office/powerpoint/2010/main" val="35677300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77890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22277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48048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78277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12007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1927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97894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8483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16491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779990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1274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785299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662930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73729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76869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502049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07797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37460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76375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34530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9907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06037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66757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28038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498547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A group of people sitting on the grass in front of a building&#10;&#10;Description automatically generated with medium confidence">
            <a:extLst>
              <a:ext uri="{FF2B5EF4-FFF2-40B4-BE49-F238E27FC236}">
                <a16:creationId xmlns:a16="http://schemas.microsoft.com/office/drawing/2014/main" id="{CBC46B4A-5270-5DB7-6EEB-AE164A9CF7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524C5B92-B75A-61D5-9E4B-E190FD56BFCF}"/>
              </a:ext>
            </a:extLst>
          </p:cNvPr>
          <p:cNvSpPr/>
          <p:nvPr userDrawn="1"/>
        </p:nvSpPr>
        <p:spPr>
          <a:xfrm>
            <a:off x="777668" y="0"/>
            <a:ext cx="681099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62FEB7A-903A-4EEE-AA9F-5CF80DFB4723}"/>
              </a:ext>
            </a:extLst>
          </p:cNvPr>
          <p:cNvSpPr>
            <a:spLocks noGrp="1"/>
          </p:cNvSpPr>
          <p:nvPr>
            <p:ph type="ctrTitle" hasCustomPrompt="1"/>
          </p:nvPr>
        </p:nvSpPr>
        <p:spPr>
          <a:xfrm>
            <a:off x="1424966" y="992221"/>
            <a:ext cx="5547334" cy="1644603"/>
          </a:xfrm>
        </p:spPr>
        <p:txBody>
          <a:bodyPr lIns="0" tIns="0" rIns="0" bIns="0" anchor="b">
            <a:normAutofit/>
          </a:bodyPr>
          <a:lstStyle>
            <a:lvl1pPr algn="l">
              <a:lnSpc>
                <a:spcPct val="100000"/>
              </a:lnSpc>
              <a:defRPr sz="3800" b="1">
                <a:solidFill>
                  <a:schemeClr val="bg2"/>
                </a:solidFill>
              </a:defRPr>
            </a:lvl1pPr>
          </a:lstStyle>
          <a:p>
            <a:r>
              <a:rPr lang="en-US" dirty="0"/>
              <a:t>Presentation Title</a:t>
            </a:r>
            <a:br>
              <a:rPr lang="en-US" dirty="0"/>
            </a:br>
            <a:r>
              <a:rPr lang="en-US" dirty="0"/>
              <a:t>Goes Here</a:t>
            </a:r>
          </a:p>
        </p:txBody>
      </p:sp>
      <p:sp>
        <p:nvSpPr>
          <p:cNvPr id="3" name="Subtitle 2">
            <a:extLst>
              <a:ext uri="{FF2B5EF4-FFF2-40B4-BE49-F238E27FC236}">
                <a16:creationId xmlns:a16="http://schemas.microsoft.com/office/drawing/2014/main" id="{2E4661CA-9166-485C-902F-B2443990F4CF}"/>
              </a:ext>
            </a:extLst>
          </p:cNvPr>
          <p:cNvSpPr>
            <a:spLocks noGrp="1"/>
          </p:cNvSpPr>
          <p:nvPr>
            <p:ph type="subTitle" idx="1" hasCustomPrompt="1"/>
          </p:nvPr>
        </p:nvSpPr>
        <p:spPr>
          <a:xfrm>
            <a:off x="1424966" y="2889249"/>
            <a:ext cx="5547334" cy="1474521"/>
          </a:xfrm>
        </p:spPr>
        <p:txBody>
          <a:bodyPr lIns="0" tIns="0" rIns="0" bIns="0" anchor="t"/>
          <a:lstStyle>
            <a:lvl1pPr marL="0" indent="0" algn="l">
              <a:lnSpc>
                <a:spcPct val="100000"/>
              </a:lnSpc>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Sub-topic</a:t>
            </a:r>
          </a:p>
        </p:txBody>
      </p:sp>
      <p:sp>
        <p:nvSpPr>
          <p:cNvPr id="12" name="Text Placeholder 11">
            <a:extLst>
              <a:ext uri="{FF2B5EF4-FFF2-40B4-BE49-F238E27FC236}">
                <a16:creationId xmlns:a16="http://schemas.microsoft.com/office/drawing/2014/main" id="{B408B901-9186-DB29-4FA5-21BBC02462AD}"/>
              </a:ext>
            </a:extLst>
          </p:cNvPr>
          <p:cNvSpPr>
            <a:spLocks noGrp="1"/>
          </p:cNvSpPr>
          <p:nvPr>
            <p:ph type="body" sz="quarter" idx="10" hasCustomPrompt="1"/>
          </p:nvPr>
        </p:nvSpPr>
        <p:spPr>
          <a:xfrm>
            <a:off x="1424966" y="4522995"/>
            <a:ext cx="5547334" cy="581025"/>
          </a:xfrm>
        </p:spPr>
        <p:txBody>
          <a:bodyPr lIns="0" tIns="0" rIns="0" bIns="0">
            <a:noAutofit/>
          </a:bodyPr>
          <a:lstStyle>
            <a:lvl1pPr marL="0" indent="0">
              <a:lnSpc>
                <a:spcPct val="100000"/>
              </a:lnSpc>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Date – Location</a:t>
            </a:r>
          </a:p>
        </p:txBody>
      </p:sp>
      <p:pic>
        <p:nvPicPr>
          <p:cNvPr id="7" name="Picture 6">
            <a:extLst>
              <a:ext uri="{FF2B5EF4-FFF2-40B4-BE49-F238E27FC236}">
                <a16:creationId xmlns:a16="http://schemas.microsoft.com/office/drawing/2014/main" id="{4665CA95-FDFA-4A7B-A9AE-DC03191E62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24966" y="32455"/>
            <a:ext cx="5081158" cy="927311"/>
          </a:xfrm>
          <a:prstGeom prst="rect">
            <a:avLst/>
          </a:prstGeom>
        </p:spPr>
      </p:pic>
    </p:spTree>
    <p:extLst>
      <p:ext uri="{BB962C8B-B14F-4D97-AF65-F5344CB8AC3E}">
        <p14:creationId xmlns:p14="http://schemas.microsoft.com/office/powerpoint/2010/main" val="824351854"/>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32C78-FBC6-4C35-9052-2895C15C8F64}"/>
              </a:ext>
            </a:extLst>
          </p:cNvPr>
          <p:cNvSpPr>
            <a:spLocks noGrp="1"/>
          </p:cNvSpPr>
          <p:nvPr>
            <p:ph type="title" hasCustomPrompt="1"/>
          </p:nvPr>
        </p:nvSpPr>
        <p:spPr>
          <a:xfrm>
            <a:off x="1409700" y="457200"/>
            <a:ext cx="9372600" cy="1233488"/>
          </a:xfrm>
        </p:spPr>
        <p:txBody>
          <a:bodyPr>
            <a:noAutofit/>
          </a:bodyPr>
          <a:lstStyle>
            <a:lvl1pPr>
              <a:lnSpc>
                <a:spcPct val="100000"/>
              </a:lnSpc>
              <a:defRPr/>
            </a:lvl1pPr>
          </a:lstStyle>
          <a:p>
            <a:r>
              <a:rPr lang="en-US" dirty="0"/>
              <a:t>Click to add title</a:t>
            </a:r>
          </a:p>
        </p:txBody>
      </p:sp>
      <p:sp>
        <p:nvSpPr>
          <p:cNvPr id="3" name="Vertical Text Placeholder 2">
            <a:extLst>
              <a:ext uri="{FF2B5EF4-FFF2-40B4-BE49-F238E27FC236}">
                <a16:creationId xmlns:a16="http://schemas.microsoft.com/office/drawing/2014/main" id="{2110A02A-1CE4-48D0-88C1-01F73CCCBD59}"/>
              </a:ext>
            </a:extLst>
          </p:cNvPr>
          <p:cNvSpPr>
            <a:spLocks noGrp="1"/>
          </p:cNvSpPr>
          <p:nvPr>
            <p:ph type="body" orient="vert" idx="1" hasCustomPrompt="1"/>
          </p:nvPr>
        </p:nvSpPr>
        <p:spPr/>
        <p:txBody>
          <a:bodyPr vert="eaVert">
            <a:noAutofit/>
          </a:bodyPr>
          <a:lstStyle>
            <a:lvl1pPr>
              <a:defRPr/>
            </a:lvl1pPr>
          </a:lstStyle>
          <a:p>
            <a:pPr lvl="0"/>
            <a:r>
              <a:rPr lang="en-US" dirty="0"/>
              <a:t>Click to add content (Paste Special – Unformatted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3F1FCD77-8602-7D41-8B9A-91D5D286D787}"/>
              </a:ext>
              <a:ext uri="{C183D7F6-B498-43B3-948B-1728B52AA6E4}">
                <adec:decorative xmlns:adec="http://schemas.microsoft.com/office/drawing/2017/decorative" val="1"/>
              </a:ext>
            </a:extLst>
          </p:cNvPr>
          <p:cNvSpPr/>
          <p:nvPr userDrawn="1"/>
        </p:nvSpPr>
        <p:spPr>
          <a:xfrm>
            <a:off x="0" y="1"/>
            <a:ext cx="12192000"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FC7A3BF-CF20-3A41-88F9-23CFD85E3BC1}"/>
              </a:ext>
              <a:ext uri="{C183D7F6-B498-43B3-948B-1728B52AA6E4}">
                <adec:decorative xmlns:adec="http://schemas.microsoft.com/office/drawing/2017/decorative" val="1"/>
              </a:ext>
            </a:extLst>
          </p:cNvPr>
          <p:cNvSpPr/>
          <p:nvPr userDrawn="1"/>
        </p:nvSpPr>
        <p:spPr>
          <a:xfrm>
            <a:off x="10554814" y="0"/>
            <a:ext cx="1637186"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a:extLst>
              <a:ext uri="{FF2B5EF4-FFF2-40B4-BE49-F238E27FC236}">
                <a16:creationId xmlns:a16="http://schemas.microsoft.com/office/drawing/2014/main" id="{5A06B363-B32C-B094-3427-F82BD0D834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87437" y="-1"/>
            <a:ext cx="180975" cy="137159"/>
          </a:xfrm>
          <a:prstGeom prst="rect">
            <a:avLst/>
          </a:prstGeom>
        </p:spPr>
      </p:pic>
      <p:sp>
        <p:nvSpPr>
          <p:cNvPr id="4" name="Slide Number Placeholder 5">
            <a:extLst>
              <a:ext uri="{FF2B5EF4-FFF2-40B4-BE49-F238E27FC236}">
                <a16:creationId xmlns:a16="http://schemas.microsoft.com/office/drawing/2014/main" id="{B2BE8134-D42C-4177-E261-9A045BA5FC80}"/>
              </a:ext>
            </a:extLst>
          </p:cNvPr>
          <p:cNvSpPr>
            <a:spLocks noGrp="1"/>
          </p:cNvSpPr>
          <p:nvPr>
            <p:ph type="sldNum" sz="quarter" idx="12"/>
          </p:nvPr>
        </p:nvSpPr>
        <p:spPr>
          <a:xfrm>
            <a:off x="11004550" y="6400800"/>
            <a:ext cx="722416" cy="457200"/>
          </a:xfrm>
        </p:spPr>
        <p:txBody>
          <a:bodyPr lIns="0" tIns="0" rIns="0" bIns="0" anchor="ctr"/>
          <a:lstStyle>
            <a:lvl1pPr>
              <a:defRPr lang="en-US" sz="1000" smtClean="0">
                <a:solidFill>
                  <a:schemeClr val="tx1"/>
                </a:solidFill>
              </a:defRPr>
            </a:lvl1pPr>
          </a:lstStyle>
          <a:p>
            <a:fld id="{E2E280E9-2294-4CEC-A84B-061E0D2BDE90}" type="slidenum">
              <a:rPr lang="en-US" smtClean="0"/>
              <a:pPr/>
              <a:t>‹#›</a:t>
            </a:fld>
            <a:endParaRPr lang="en-US" dirty="0"/>
          </a:p>
        </p:txBody>
      </p:sp>
      <p:sp>
        <p:nvSpPr>
          <p:cNvPr id="5" name="Date Placeholder 3">
            <a:extLst>
              <a:ext uri="{FF2B5EF4-FFF2-40B4-BE49-F238E27FC236}">
                <a16:creationId xmlns:a16="http://schemas.microsoft.com/office/drawing/2014/main" id="{D922CF19-1B2D-BD22-5095-D90D9A2D5DA9}"/>
              </a:ext>
            </a:extLst>
          </p:cNvPr>
          <p:cNvSpPr>
            <a:spLocks noGrp="1"/>
          </p:cNvSpPr>
          <p:nvPr>
            <p:ph type="dt" sz="half" idx="10"/>
          </p:nvPr>
        </p:nvSpPr>
        <p:spPr>
          <a:xfrm>
            <a:off x="3333750" y="6400800"/>
            <a:ext cx="1681266" cy="457200"/>
          </a:xfrm>
        </p:spPr>
        <p:txBody>
          <a:bodyPr/>
          <a:lstStyle>
            <a:lvl1pPr>
              <a:defRPr sz="1000">
                <a:solidFill>
                  <a:schemeClr val="tx1"/>
                </a:solidFill>
              </a:defRPr>
            </a:lvl1pPr>
          </a:lstStyle>
          <a:p>
            <a:endParaRPr lang="en-US" dirty="0"/>
          </a:p>
        </p:txBody>
      </p:sp>
      <p:sp>
        <p:nvSpPr>
          <p:cNvPr id="6" name="Footer Placeholder 4">
            <a:extLst>
              <a:ext uri="{FF2B5EF4-FFF2-40B4-BE49-F238E27FC236}">
                <a16:creationId xmlns:a16="http://schemas.microsoft.com/office/drawing/2014/main" id="{D38F9D8D-924F-7F30-E920-15549695BC2F}"/>
              </a:ext>
            </a:extLst>
          </p:cNvPr>
          <p:cNvSpPr>
            <a:spLocks noGrp="1"/>
          </p:cNvSpPr>
          <p:nvPr>
            <p:ph type="ftr" sz="quarter" idx="11"/>
          </p:nvPr>
        </p:nvSpPr>
        <p:spPr>
          <a:xfrm>
            <a:off x="5257800" y="6400800"/>
            <a:ext cx="5524500" cy="457200"/>
          </a:xfrm>
        </p:spPr>
        <p:txBody>
          <a:bodyPr/>
          <a:lstStyle>
            <a:lvl1pPr>
              <a:defRPr sz="1000">
                <a:solidFill>
                  <a:schemeClr val="tx1"/>
                </a:solidFill>
              </a:defRPr>
            </a:lvl1pPr>
          </a:lstStyle>
          <a:p>
            <a:endParaRPr lang="en-US" dirty="0"/>
          </a:p>
        </p:txBody>
      </p:sp>
      <p:pic>
        <p:nvPicPr>
          <p:cNvPr id="15" name="Picture 14">
            <a:extLst>
              <a:ext uri="{FF2B5EF4-FFF2-40B4-BE49-F238E27FC236}">
                <a16:creationId xmlns:a16="http://schemas.microsoft.com/office/drawing/2014/main" id="{3727E837-D260-4F15-961B-E34B4C48CD93}"/>
              </a:ext>
            </a:extLst>
          </p:cNvPr>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3132" y="6357957"/>
            <a:ext cx="2540579" cy="463656"/>
          </a:xfrm>
          <a:prstGeom prst="rect">
            <a:avLst/>
          </a:prstGeom>
        </p:spPr>
      </p:pic>
    </p:spTree>
    <p:extLst>
      <p:ext uri="{BB962C8B-B14F-4D97-AF65-F5344CB8AC3E}">
        <p14:creationId xmlns:p14="http://schemas.microsoft.com/office/powerpoint/2010/main" val="4442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1A1871-E3DC-4D86-AB8F-F86507E69AAB}"/>
              </a:ext>
            </a:extLst>
          </p:cNvPr>
          <p:cNvSpPr>
            <a:spLocks noGrp="1"/>
          </p:cNvSpPr>
          <p:nvPr>
            <p:ph type="title" orient="vert" hasCustomPrompt="1"/>
          </p:nvPr>
        </p:nvSpPr>
        <p:spPr>
          <a:xfrm>
            <a:off x="10045700" y="457199"/>
            <a:ext cx="1681266" cy="5719763"/>
          </a:xfrm>
        </p:spPr>
        <p:txBody>
          <a:bodyPr vert="eaVert"/>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D1342906-3002-4C4B-B23A-55CDF75EE23C}"/>
              </a:ext>
            </a:extLst>
          </p:cNvPr>
          <p:cNvSpPr>
            <a:spLocks noGrp="1"/>
          </p:cNvSpPr>
          <p:nvPr>
            <p:ph type="body" orient="vert" idx="1" hasCustomPrompt="1"/>
          </p:nvPr>
        </p:nvSpPr>
        <p:spPr>
          <a:xfrm>
            <a:off x="465034" y="457199"/>
            <a:ext cx="9352066" cy="5719764"/>
          </a:xfrm>
        </p:spPr>
        <p:txBody>
          <a:bodyPr vert="eaVert"/>
          <a:lstStyle>
            <a:lvl1pPr>
              <a:defRPr/>
            </a:lvl1pPr>
          </a:lstStyle>
          <a:p>
            <a:pPr lvl="0"/>
            <a:r>
              <a:rPr lang="en-US" dirty="0"/>
              <a:t>Click to add content (Paste Special – Unformatted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BF40B034-0076-53DB-8382-394D354DD69F}"/>
              </a:ext>
              <a:ext uri="{C183D7F6-B498-43B3-948B-1728B52AA6E4}">
                <adec:decorative xmlns:adec="http://schemas.microsoft.com/office/drawing/2017/decorative" val="1"/>
              </a:ext>
            </a:extLst>
          </p:cNvPr>
          <p:cNvSpPr/>
          <p:nvPr userDrawn="1"/>
        </p:nvSpPr>
        <p:spPr>
          <a:xfrm>
            <a:off x="0" y="1"/>
            <a:ext cx="12192000"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168DC6-04BA-3226-24E2-C62185DC81D2}"/>
              </a:ext>
              <a:ext uri="{C183D7F6-B498-43B3-948B-1728B52AA6E4}">
                <adec:decorative xmlns:adec="http://schemas.microsoft.com/office/drawing/2017/decorative" val="1"/>
              </a:ext>
            </a:extLst>
          </p:cNvPr>
          <p:cNvSpPr/>
          <p:nvPr userDrawn="1"/>
        </p:nvSpPr>
        <p:spPr>
          <a:xfrm>
            <a:off x="10554814" y="0"/>
            <a:ext cx="1637186"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a:extLst>
              <a:ext uri="{FF2B5EF4-FFF2-40B4-BE49-F238E27FC236}">
                <a16:creationId xmlns:a16="http://schemas.microsoft.com/office/drawing/2014/main" id="{A440ADF9-C347-7064-EC60-A3D0FDC3B4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87437" y="-1"/>
            <a:ext cx="180975" cy="137159"/>
          </a:xfrm>
          <a:prstGeom prst="rect">
            <a:avLst/>
          </a:prstGeom>
        </p:spPr>
      </p:pic>
      <p:sp>
        <p:nvSpPr>
          <p:cNvPr id="4" name="Slide Number Placeholder 5">
            <a:extLst>
              <a:ext uri="{FF2B5EF4-FFF2-40B4-BE49-F238E27FC236}">
                <a16:creationId xmlns:a16="http://schemas.microsoft.com/office/drawing/2014/main" id="{2FA55691-BBCE-8076-B691-B5E94E5565C9}"/>
              </a:ext>
            </a:extLst>
          </p:cNvPr>
          <p:cNvSpPr>
            <a:spLocks noGrp="1"/>
          </p:cNvSpPr>
          <p:nvPr>
            <p:ph type="sldNum" sz="quarter" idx="12"/>
          </p:nvPr>
        </p:nvSpPr>
        <p:spPr>
          <a:xfrm>
            <a:off x="11004550" y="6400800"/>
            <a:ext cx="722416" cy="457200"/>
          </a:xfrm>
        </p:spPr>
        <p:txBody>
          <a:bodyPr lIns="0" tIns="0" rIns="0" bIns="0" anchor="ctr"/>
          <a:lstStyle>
            <a:lvl1pPr>
              <a:defRPr lang="en-US" sz="1000" smtClean="0">
                <a:solidFill>
                  <a:schemeClr val="tx1"/>
                </a:solidFill>
              </a:defRPr>
            </a:lvl1pPr>
          </a:lstStyle>
          <a:p>
            <a:fld id="{E2E280E9-2294-4CEC-A84B-061E0D2BDE90}" type="slidenum">
              <a:rPr lang="en-US" smtClean="0"/>
              <a:pPr/>
              <a:t>‹#›</a:t>
            </a:fld>
            <a:endParaRPr lang="en-US" dirty="0"/>
          </a:p>
        </p:txBody>
      </p:sp>
      <p:sp>
        <p:nvSpPr>
          <p:cNvPr id="5" name="Date Placeholder 3">
            <a:extLst>
              <a:ext uri="{FF2B5EF4-FFF2-40B4-BE49-F238E27FC236}">
                <a16:creationId xmlns:a16="http://schemas.microsoft.com/office/drawing/2014/main" id="{BF15BE92-3A99-0373-D539-0B576AE2B9A4}"/>
              </a:ext>
            </a:extLst>
          </p:cNvPr>
          <p:cNvSpPr>
            <a:spLocks noGrp="1"/>
          </p:cNvSpPr>
          <p:nvPr>
            <p:ph type="dt" sz="half" idx="10"/>
          </p:nvPr>
        </p:nvSpPr>
        <p:spPr>
          <a:xfrm>
            <a:off x="3333750" y="6400800"/>
            <a:ext cx="1681266" cy="457200"/>
          </a:xfrm>
        </p:spPr>
        <p:txBody>
          <a:bodyPr/>
          <a:lstStyle>
            <a:lvl1pPr>
              <a:defRPr sz="1000">
                <a:solidFill>
                  <a:schemeClr val="tx1"/>
                </a:solidFill>
              </a:defRPr>
            </a:lvl1pPr>
          </a:lstStyle>
          <a:p>
            <a:endParaRPr lang="en-US" dirty="0"/>
          </a:p>
        </p:txBody>
      </p:sp>
      <p:sp>
        <p:nvSpPr>
          <p:cNvPr id="6" name="Footer Placeholder 4">
            <a:extLst>
              <a:ext uri="{FF2B5EF4-FFF2-40B4-BE49-F238E27FC236}">
                <a16:creationId xmlns:a16="http://schemas.microsoft.com/office/drawing/2014/main" id="{47C37446-79FB-572C-7DCB-0CD811A143BF}"/>
              </a:ext>
            </a:extLst>
          </p:cNvPr>
          <p:cNvSpPr>
            <a:spLocks noGrp="1"/>
          </p:cNvSpPr>
          <p:nvPr>
            <p:ph type="ftr" sz="quarter" idx="11"/>
          </p:nvPr>
        </p:nvSpPr>
        <p:spPr>
          <a:xfrm>
            <a:off x="5257800" y="6400800"/>
            <a:ext cx="5524500" cy="457200"/>
          </a:xfrm>
        </p:spPr>
        <p:txBody>
          <a:bodyPr/>
          <a:lstStyle>
            <a:lvl1pPr>
              <a:defRPr sz="1000">
                <a:solidFill>
                  <a:schemeClr val="tx1"/>
                </a:solidFill>
              </a:defRPr>
            </a:lvl1pPr>
          </a:lstStyle>
          <a:p>
            <a:endParaRPr lang="en-US" dirty="0"/>
          </a:p>
        </p:txBody>
      </p:sp>
      <p:pic>
        <p:nvPicPr>
          <p:cNvPr id="15" name="Picture 14">
            <a:extLst>
              <a:ext uri="{FF2B5EF4-FFF2-40B4-BE49-F238E27FC236}">
                <a16:creationId xmlns:a16="http://schemas.microsoft.com/office/drawing/2014/main" id="{4FB79BE3-CB46-4323-99F8-667BB87DEBC3}"/>
              </a:ext>
            </a:extLst>
          </p:cNvPr>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3132" y="6357957"/>
            <a:ext cx="2540579" cy="463656"/>
          </a:xfrm>
          <a:prstGeom prst="rect">
            <a:avLst/>
          </a:prstGeom>
        </p:spPr>
      </p:pic>
    </p:spTree>
    <p:extLst>
      <p:ext uri="{BB962C8B-B14F-4D97-AF65-F5344CB8AC3E}">
        <p14:creationId xmlns:p14="http://schemas.microsoft.com/office/powerpoint/2010/main" val="497233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7361310-3B9B-7BDF-03EB-C7445344898B}"/>
              </a:ext>
              <a:ext uri="{C183D7F6-B498-43B3-948B-1728B52AA6E4}">
                <adec:decorative xmlns:adec="http://schemas.microsoft.com/office/drawing/2017/decorative" val="1"/>
              </a:ext>
            </a:extLst>
          </p:cNvPr>
          <p:cNvSpPr/>
          <p:nvPr userDrawn="1"/>
        </p:nvSpPr>
        <p:spPr>
          <a:xfrm>
            <a:off x="0" y="1"/>
            <a:ext cx="12192000"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460D509-E524-BFC8-BF4E-68E14A99B441}"/>
              </a:ext>
              <a:ext uri="{C183D7F6-B498-43B3-948B-1728B52AA6E4}">
                <adec:decorative xmlns:adec="http://schemas.microsoft.com/office/drawing/2017/decorative" val="1"/>
              </a:ext>
            </a:extLst>
          </p:cNvPr>
          <p:cNvSpPr/>
          <p:nvPr userDrawn="1"/>
        </p:nvSpPr>
        <p:spPr>
          <a:xfrm>
            <a:off x="10554814" y="0"/>
            <a:ext cx="1637186"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99EDA485-5E5E-F7CB-5749-325DB11EF1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87437" y="-1"/>
            <a:ext cx="180975" cy="137159"/>
          </a:xfrm>
          <a:prstGeom prst="rect">
            <a:avLst/>
          </a:prstGeom>
        </p:spPr>
      </p:pic>
      <p:sp>
        <p:nvSpPr>
          <p:cNvPr id="3" name="Picture Placeholder 2">
            <a:extLst>
              <a:ext uri="{FF2B5EF4-FFF2-40B4-BE49-F238E27FC236}">
                <a16:creationId xmlns:a16="http://schemas.microsoft.com/office/drawing/2014/main" id="{CBEC3919-549F-F494-1E48-FD7186AFC6A0}"/>
              </a:ext>
            </a:extLst>
          </p:cNvPr>
          <p:cNvSpPr>
            <a:spLocks noGrp="1"/>
          </p:cNvSpPr>
          <p:nvPr>
            <p:ph type="pic" sz="quarter" idx="13"/>
          </p:nvPr>
        </p:nvSpPr>
        <p:spPr>
          <a:xfrm>
            <a:off x="0" y="136525"/>
            <a:ext cx="12192000" cy="6264275"/>
          </a:xfrm>
        </p:spPr>
        <p:txBody>
          <a:bodyPr/>
          <a:lstStyle/>
          <a:p>
            <a:pPr marL="171450" marR="0" lvl="0" indent="-171450" algn="l" defTabSz="914400" rtl="0" eaLnBrk="1" fontAlgn="auto" latinLnBrk="0" hangingPunct="1">
              <a:lnSpc>
                <a:spcPts val="1200"/>
              </a:lnSpc>
              <a:spcBef>
                <a:spcPts val="1000"/>
              </a:spcBef>
              <a:spcAft>
                <a:spcPts val="0"/>
              </a:spcAft>
              <a:buClr>
                <a:schemeClr val="accent4"/>
              </a:buClr>
              <a:buSzTx/>
              <a:buFont typeface="Wingdings" panose="05000000000000000000" pitchFamily="2" charset="2"/>
              <a:buChar char="§"/>
              <a:tabLst/>
              <a:defRPr/>
            </a:pPr>
            <a:r>
              <a:rPr lang="en-US"/>
              <a:t>Click icon to add picture</a:t>
            </a:r>
            <a:endParaRPr lang="en-US" dirty="0"/>
          </a:p>
        </p:txBody>
      </p:sp>
      <p:sp>
        <p:nvSpPr>
          <p:cNvPr id="4" name="Slide Number Placeholder 5">
            <a:extLst>
              <a:ext uri="{FF2B5EF4-FFF2-40B4-BE49-F238E27FC236}">
                <a16:creationId xmlns:a16="http://schemas.microsoft.com/office/drawing/2014/main" id="{FFFB6F98-60FB-F02E-D996-6BDFC47727A4}"/>
              </a:ext>
            </a:extLst>
          </p:cNvPr>
          <p:cNvSpPr>
            <a:spLocks noGrp="1"/>
          </p:cNvSpPr>
          <p:nvPr>
            <p:ph type="sldNum" sz="quarter" idx="12"/>
          </p:nvPr>
        </p:nvSpPr>
        <p:spPr>
          <a:xfrm>
            <a:off x="11004550" y="6400800"/>
            <a:ext cx="722416" cy="457200"/>
          </a:xfrm>
        </p:spPr>
        <p:txBody>
          <a:bodyPr lIns="0" tIns="0" rIns="0" bIns="0" anchor="ctr"/>
          <a:lstStyle>
            <a:lvl1pPr>
              <a:defRPr lang="en-US" sz="1000" smtClean="0">
                <a:solidFill>
                  <a:schemeClr val="bg1"/>
                </a:solidFill>
              </a:defRPr>
            </a:lvl1pPr>
          </a:lstStyle>
          <a:p>
            <a:fld id="{E2E280E9-2294-4CEC-A84B-061E0D2BDE90}" type="slidenum">
              <a:rPr lang="en-US" smtClean="0"/>
              <a:pPr/>
              <a:t>‹#›</a:t>
            </a:fld>
            <a:endParaRPr lang="en-US" dirty="0"/>
          </a:p>
        </p:txBody>
      </p:sp>
      <p:sp>
        <p:nvSpPr>
          <p:cNvPr id="5" name="Date Placeholder 3">
            <a:extLst>
              <a:ext uri="{FF2B5EF4-FFF2-40B4-BE49-F238E27FC236}">
                <a16:creationId xmlns:a16="http://schemas.microsoft.com/office/drawing/2014/main" id="{44A613E0-60FF-15CE-4F46-1BF54A34C30D}"/>
              </a:ext>
            </a:extLst>
          </p:cNvPr>
          <p:cNvSpPr>
            <a:spLocks noGrp="1"/>
          </p:cNvSpPr>
          <p:nvPr>
            <p:ph type="dt" sz="half" idx="10"/>
          </p:nvPr>
        </p:nvSpPr>
        <p:spPr>
          <a:xfrm>
            <a:off x="3333750" y="6400800"/>
            <a:ext cx="1681266" cy="457200"/>
          </a:xfrm>
        </p:spPr>
        <p:txBody>
          <a:bodyPr/>
          <a:lstStyle>
            <a:lvl1pPr>
              <a:defRPr sz="1000">
                <a:solidFill>
                  <a:schemeClr val="bg1"/>
                </a:solidFill>
              </a:defRPr>
            </a:lvl1pPr>
          </a:lstStyle>
          <a:p>
            <a:endParaRPr lang="en-US" dirty="0"/>
          </a:p>
        </p:txBody>
      </p:sp>
      <p:sp>
        <p:nvSpPr>
          <p:cNvPr id="6" name="Footer Placeholder 4">
            <a:extLst>
              <a:ext uri="{FF2B5EF4-FFF2-40B4-BE49-F238E27FC236}">
                <a16:creationId xmlns:a16="http://schemas.microsoft.com/office/drawing/2014/main" id="{B1ED0E2D-2479-F2D1-2CBD-72AE129096FA}"/>
              </a:ext>
            </a:extLst>
          </p:cNvPr>
          <p:cNvSpPr>
            <a:spLocks noGrp="1"/>
          </p:cNvSpPr>
          <p:nvPr>
            <p:ph type="ftr" sz="quarter" idx="11"/>
          </p:nvPr>
        </p:nvSpPr>
        <p:spPr>
          <a:xfrm>
            <a:off x="5257800" y="6400800"/>
            <a:ext cx="5524500" cy="457200"/>
          </a:xfrm>
        </p:spPr>
        <p:txBody>
          <a:bodyPr/>
          <a:lstStyle>
            <a:lvl1pPr>
              <a:defRPr sz="1000">
                <a:solidFill>
                  <a:schemeClr val="bg1"/>
                </a:solidFill>
              </a:defRPr>
            </a:lvl1pPr>
          </a:lstStyle>
          <a:p>
            <a:endParaRPr lang="en-US" dirty="0"/>
          </a:p>
        </p:txBody>
      </p:sp>
      <p:pic>
        <p:nvPicPr>
          <p:cNvPr id="14" name="Picture 13">
            <a:extLst>
              <a:ext uri="{FF2B5EF4-FFF2-40B4-BE49-F238E27FC236}">
                <a16:creationId xmlns:a16="http://schemas.microsoft.com/office/drawing/2014/main" id="{3FE3BE94-501D-419C-B144-E61A69393F26}"/>
              </a:ext>
            </a:extLst>
          </p:cNvPr>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3132" y="6357957"/>
            <a:ext cx="2540579" cy="463656"/>
          </a:xfrm>
          <a:prstGeom prst="rect">
            <a:avLst/>
          </a:prstGeom>
        </p:spPr>
      </p:pic>
    </p:spTree>
    <p:extLst>
      <p:ext uri="{BB962C8B-B14F-4D97-AF65-F5344CB8AC3E}">
        <p14:creationId xmlns:p14="http://schemas.microsoft.com/office/powerpoint/2010/main" val="931349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Galler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14799B7-956F-8F8E-A6D0-1086CBDD725B}"/>
              </a:ext>
              <a:ext uri="{C183D7F6-B498-43B3-948B-1728B52AA6E4}">
                <adec:decorative xmlns:adec="http://schemas.microsoft.com/office/drawing/2017/decorative" val="1"/>
              </a:ext>
            </a:extLst>
          </p:cNvPr>
          <p:cNvSpPr/>
          <p:nvPr userDrawn="1"/>
        </p:nvSpPr>
        <p:spPr>
          <a:xfrm>
            <a:off x="0" y="1"/>
            <a:ext cx="12192000"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CE199EF-0720-7A66-5E98-DFB13B74FC5B}"/>
              </a:ext>
              <a:ext uri="{C183D7F6-B498-43B3-948B-1728B52AA6E4}">
                <adec:decorative xmlns:adec="http://schemas.microsoft.com/office/drawing/2017/decorative" val="1"/>
              </a:ext>
            </a:extLst>
          </p:cNvPr>
          <p:cNvSpPr/>
          <p:nvPr userDrawn="1"/>
        </p:nvSpPr>
        <p:spPr>
          <a:xfrm>
            <a:off x="10554814" y="0"/>
            <a:ext cx="1637186"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9B9C7F0A-DC27-EC72-9605-CB9320CDF02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87437" y="-1"/>
            <a:ext cx="180975" cy="137159"/>
          </a:xfrm>
          <a:prstGeom prst="rect">
            <a:avLst/>
          </a:prstGeom>
        </p:spPr>
      </p:pic>
      <p:sp>
        <p:nvSpPr>
          <p:cNvPr id="15" name="Picture Placeholder 14">
            <a:extLst>
              <a:ext uri="{FF2B5EF4-FFF2-40B4-BE49-F238E27FC236}">
                <a16:creationId xmlns:a16="http://schemas.microsoft.com/office/drawing/2014/main" id="{3450A3E7-E00B-4CCA-F357-C95EBEB82E33}"/>
              </a:ext>
            </a:extLst>
          </p:cNvPr>
          <p:cNvSpPr>
            <a:spLocks noGrp="1"/>
          </p:cNvSpPr>
          <p:nvPr>
            <p:ph type="pic" sz="quarter" idx="13"/>
          </p:nvPr>
        </p:nvSpPr>
        <p:spPr>
          <a:xfrm>
            <a:off x="457200" y="457200"/>
            <a:ext cx="3606800" cy="1768475"/>
          </a:xfrm>
        </p:spPr>
        <p:txBody>
          <a:bodyPr/>
          <a:lstStyle/>
          <a:p>
            <a:pPr marL="171450" marR="0" lvl="0" indent="-171450" algn="l" defTabSz="914400" rtl="0" eaLnBrk="1" fontAlgn="auto" latinLnBrk="0" hangingPunct="1">
              <a:lnSpc>
                <a:spcPts val="1200"/>
              </a:lnSpc>
              <a:spcBef>
                <a:spcPts val="1000"/>
              </a:spcBef>
              <a:spcAft>
                <a:spcPts val="0"/>
              </a:spcAft>
              <a:buClr>
                <a:schemeClr val="accent4"/>
              </a:buClr>
              <a:buSzTx/>
              <a:buFont typeface="Wingdings" panose="05000000000000000000" pitchFamily="2" charset="2"/>
              <a:buChar char="§"/>
              <a:tabLst/>
              <a:defRPr/>
            </a:pPr>
            <a:r>
              <a:rPr lang="en-US"/>
              <a:t>Click icon to add picture</a:t>
            </a:r>
            <a:endParaRPr lang="en-US" dirty="0"/>
          </a:p>
        </p:txBody>
      </p:sp>
      <p:sp>
        <p:nvSpPr>
          <p:cNvPr id="16" name="Picture Placeholder 14">
            <a:extLst>
              <a:ext uri="{FF2B5EF4-FFF2-40B4-BE49-F238E27FC236}">
                <a16:creationId xmlns:a16="http://schemas.microsoft.com/office/drawing/2014/main" id="{2857C626-DF9D-E7AB-3AFA-05345F21F349}"/>
              </a:ext>
            </a:extLst>
          </p:cNvPr>
          <p:cNvSpPr>
            <a:spLocks noGrp="1"/>
          </p:cNvSpPr>
          <p:nvPr>
            <p:ph type="pic" sz="quarter" idx="14"/>
          </p:nvPr>
        </p:nvSpPr>
        <p:spPr>
          <a:xfrm>
            <a:off x="4296743" y="457199"/>
            <a:ext cx="2675557" cy="1768475"/>
          </a:xfrm>
        </p:spPr>
        <p:txBody>
          <a:bodyPr/>
          <a:lstStyle/>
          <a:p>
            <a:pPr marL="171450" marR="0" lvl="0" indent="-171450" algn="l" defTabSz="914400" rtl="0" eaLnBrk="1" fontAlgn="auto" latinLnBrk="0" hangingPunct="1">
              <a:lnSpc>
                <a:spcPts val="1200"/>
              </a:lnSpc>
              <a:spcBef>
                <a:spcPts val="1000"/>
              </a:spcBef>
              <a:spcAft>
                <a:spcPts val="0"/>
              </a:spcAft>
              <a:buClr>
                <a:schemeClr val="accent4"/>
              </a:buClr>
              <a:buSzTx/>
              <a:buFont typeface="Wingdings" panose="05000000000000000000" pitchFamily="2" charset="2"/>
              <a:buChar char="§"/>
              <a:tabLst/>
              <a:defRPr/>
            </a:pPr>
            <a:r>
              <a:rPr lang="en-US"/>
              <a:t>Click icon to add picture</a:t>
            </a:r>
            <a:endParaRPr lang="en-US" dirty="0"/>
          </a:p>
        </p:txBody>
      </p:sp>
      <p:sp>
        <p:nvSpPr>
          <p:cNvPr id="17" name="Picture Placeholder 14">
            <a:extLst>
              <a:ext uri="{FF2B5EF4-FFF2-40B4-BE49-F238E27FC236}">
                <a16:creationId xmlns:a16="http://schemas.microsoft.com/office/drawing/2014/main" id="{C5924014-CAF7-9BFC-4601-77B60022CFC0}"/>
              </a:ext>
            </a:extLst>
          </p:cNvPr>
          <p:cNvSpPr>
            <a:spLocks noGrp="1"/>
          </p:cNvSpPr>
          <p:nvPr>
            <p:ph type="pic" sz="quarter" idx="15"/>
          </p:nvPr>
        </p:nvSpPr>
        <p:spPr>
          <a:xfrm>
            <a:off x="7175500" y="457199"/>
            <a:ext cx="4559300" cy="5596358"/>
          </a:xfrm>
        </p:spPr>
        <p:txBody>
          <a:bodyPr/>
          <a:lstStyle/>
          <a:p>
            <a:pPr marL="171450" marR="0" lvl="0" indent="-171450" algn="l" defTabSz="914400" rtl="0" eaLnBrk="1" fontAlgn="auto" latinLnBrk="0" hangingPunct="1">
              <a:lnSpc>
                <a:spcPts val="1200"/>
              </a:lnSpc>
              <a:spcBef>
                <a:spcPts val="1000"/>
              </a:spcBef>
              <a:spcAft>
                <a:spcPts val="0"/>
              </a:spcAft>
              <a:buClr>
                <a:schemeClr val="accent4"/>
              </a:buClr>
              <a:buSzTx/>
              <a:buFont typeface="Wingdings" panose="05000000000000000000" pitchFamily="2" charset="2"/>
              <a:buChar char="§"/>
              <a:tabLst/>
              <a:defRPr/>
            </a:pPr>
            <a:r>
              <a:rPr lang="en-US"/>
              <a:t>Click icon to add picture</a:t>
            </a:r>
            <a:endParaRPr lang="en-US" dirty="0"/>
          </a:p>
        </p:txBody>
      </p:sp>
      <p:sp>
        <p:nvSpPr>
          <p:cNvPr id="18" name="Picture Placeholder 14">
            <a:extLst>
              <a:ext uri="{FF2B5EF4-FFF2-40B4-BE49-F238E27FC236}">
                <a16:creationId xmlns:a16="http://schemas.microsoft.com/office/drawing/2014/main" id="{934FF787-DC80-3156-D3BD-019FBF50A8CD}"/>
              </a:ext>
            </a:extLst>
          </p:cNvPr>
          <p:cNvSpPr>
            <a:spLocks noGrp="1"/>
          </p:cNvSpPr>
          <p:nvPr>
            <p:ph type="pic" sz="quarter" idx="16"/>
          </p:nvPr>
        </p:nvSpPr>
        <p:spPr>
          <a:xfrm>
            <a:off x="465033" y="2454274"/>
            <a:ext cx="1681267" cy="1670466"/>
          </a:xfrm>
        </p:spPr>
        <p:txBody>
          <a:bodyPr/>
          <a:lstStyle/>
          <a:p>
            <a:pPr marL="171450" marR="0" lvl="0" indent="-171450" algn="l" defTabSz="914400" rtl="0" eaLnBrk="1" fontAlgn="auto" latinLnBrk="0" hangingPunct="1">
              <a:lnSpc>
                <a:spcPts val="1200"/>
              </a:lnSpc>
              <a:spcBef>
                <a:spcPts val="1000"/>
              </a:spcBef>
              <a:spcAft>
                <a:spcPts val="0"/>
              </a:spcAft>
              <a:buClr>
                <a:schemeClr val="accent4"/>
              </a:buClr>
              <a:buSzTx/>
              <a:buFont typeface="Wingdings" panose="05000000000000000000" pitchFamily="2" charset="2"/>
              <a:buChar char="§"/>
              <a:tabLst/>
              <a:defRPr/>
            </a:pPr>
            <a:r>
              <a:rPr lang="en-US"/>
              <a:t>Click icon to add picture</a:t>
            </a:r>
            <a:endParaRPr lang="en-US" dirty="0"/>
          </a:p>
        </p:txBody>
      </p:sp>
      <p:sp>
        <p:nvSpPr>
          <p:cNvPr id="19" name="Picture Placeholder 14">
            <a:extLst>
              <a:ext uri="{FF2B5EF4-FFF2-40B4-BE49-F238E27FC236}">
                <a16:creationId xmlns:a16="http://schemas.microsoft.com/office/drawing/2014/main" id="{CFA82F61-AF57-E84A-750C-45638A2196FF}"/>
              </a:ext>
            </a:extLst>
          </p:cNvPr>
          <p:cNvSpPr>
            <a:spLocks noGrp="1"/>
          </p:cNvSpPr>
          <p:nvPr>
            <p:ph type="pic" sz="quarter" idx="17"/>
          </p:nvPr>
        </p:nvSpPr>
        <p:spPr>
          <a:xfrm>
            <a:off x="2385494" y="2454274"/>
            <a:ext cx="1681267" cy="1670466"/>
          </a:xfrm>
        </p:spPr>
        <p:txBody>
          <a:bodyPr/>
          <a:lstStyle/>
          <a:p>
            <a:pPr marL="171450" marR="0" lvl="0" indent="-171450" algn="l" defTabSz="914400" rtl="0" eaLnBrk="1" fontAlgn="auto" latinLnBrk="0" hangingPunct="1">
              <a:lnSpc>
                <a:spcPts val="1200"/>
              </a:lnSpc>
              <a:spcBef>
                <a:spcPts val="1000"/>
              </a:spcBef>
              <a:spcAft>
                <a:spcPts val="0"/>
              </a:spcAft>
              <a:buClr>
                <a:schemeClr val="accent4"/>
              </a:buClr>
              <a:buSzTx/>
              <a:buFont typeface="Wingdings" panose="05000000000000000000" pitchFamily="2" charset="2"/>
              <a:buChar char="§"/>
              <a:tabLst/>
              <a:defRPr/>
            </a:pPr>
            <a:r>
              <a:rPr lang="en-US"/>
              <a:t>Click icon to add picture</a:t>
            </a:r>
            <a:endParaRPr lang="en-US" dirty="0"/>
          </a:p>
        </p:txBody>
      </p:sp>
      <p:sp>
        <p:nvSpPr>
          <p:cNvPr id="20" name="Picture Placeholder 14">
            <a:extLst>
              <a:ext uri="{FF2B5EF4-FFF2-40B4-BE49-F238E27FC236}">
                <a16:creationId xmlns:a16="http://schemas.microsoft.com/office/drawing/2014/main" id="{D986500E-3699-D3B6-3DA3-B0299ABE50FB}"/>
              </a:ext>
            </a:extLst>
          </p:cNvPr>
          <p:cNvSpPr>
            <a:spLocks noGrp="1"/>
          </p:cNvSpPr>
          <p:nvPr>
            <p:ph type="pic" sz="quarter" idx="18"/>
          </p:nvPr>
        </p:nvSpPr>
        <p:spPr>
          <a:xfrm>
            <a:off x="454439" y="4353339"/>
            <a:ext cx="1681267" cy="1700219"/>
          </a:xfrm>
        </p:spPr>
        <p:txBody>
          <a:bodyPr/>
          <a:lstStyle/>
          <a:p>
            <a:pPr marL="171450" marR="0" lvl="0" indent="-171450" algn="l" defTabSz="914400" rtl="0" eaLnBrk="1" fontAlgn="auto" latinLnBrk="0" hangingPunct="1">
              <a:lnSpc>
                <a:spcPts val="1200"/>
              </a:lnSpc>
              <a:spcBef>
                <a:spcPts val="1000"/>
              </a:spcBef>
              <a:spcAft>
                <a:spcPts val="0"/>
              </a:spcAft>
              <a:buClr>
                <a:schemeClr val="accent4"/>
              </a:buClr>
              <a:buSzTx/>
              <a:buFont typeface="Wingdings" panose="05000000000000000000" pitchFamily="2" charset="2"/>
              <a:buChar char="§"/>
              <a:tabLst/>
              <a:defRPr/>
            </a:pPr>
            <a:r>
              <a:rPr lang="en-US"/>
              <a:t>Click icon to add picture</a:t>
            </a:r>
            <a:endParaRPr lang="en-US" dirty="0"/>
          </a:p>
        </p:txBody>
      </p:sp>
      <p:sp>
        <p:nvSpPr>
          <p:cNvPr id="21" name="Picture Placeholder 14">
            <a:extLst>
              <a:ext uri="{FF2B5EF4-FFF2-40B4-BE49-F238E27FC236}">
                <a16:creationId xmlns:a16="http://schemas.microsoft.com/office/drawing/2014/main" id="{D8792BD5-F572-13A0-BA6C-BCB139EF9FAF}"/>
              </a:ext>
            </a:extLst>
          </p:cNvPr>
          <p:cNvSpPr>
            <a:spLocks noGrp="1"/>
          </p:cNvSpPr>
          <p:nvPr>
            <p:ph type="pic" sz="quarter" idx="19"/>
          </p:nvPr>
        </p:nvSpPr>
        <p:spPr>
          <a:xfrm>
            <a:off x="2374900" y="4353338"/>
            <a:ext cx="1681267" cy="1700219"/>
          </a:xfrm>
        </p:spPr>
        <p:txBody>
          <a:bodyPr/>
          <a:lstStyle/>
          <a:p>
            <a:pPr marL="171450" marR="0" lvl="0" indent="-171450" algn="l" defTabSz="914400" rtl="0" eaLnBrk="1" fontAlgn="auto" latinLnBrk="0" hangingPunct="1">
              <a:lnSpc>
                <a:spcPts val="1200"/>
              </a:lnSpc>
              <a:spcBef>
                <a:spcPts val="1000"/>
              </a:spcBef>
              <a:spcAft>
                <a:spcPts val="0"/>
              </a:spcAft>
              <a:buClr>
                <a:schemeClr val="accent4"/>
              </a:buClr>
              <a:buSzTx/>
              <a:buFont typeface="Wingdings" panose="05000000000000000000" pitchFamily="2" charset="2"/>
              <a:buChar char="§"/>
              <a:tabLst/>
              <a:defRPr/>
            </a:pPr>
            <a:r>
              <a:rPr lang="en-US"/>
              <a:t>Click icon to add picture</a:t>
            </a:r>
            <a:endParaRPr lang="en-US" dirty="0"/>
          </a:p>
        </p:txBody>
      </p:sp>
      <p:sp>
        <p:nvSpPr>
          <p:cNvPr id="22" name="Picture Placeholder 14">
            <a:extLst>
              <a:ext uri="{FF2B5EF4-FFF2-40B4-BE49-F238E27FC236}">
                <a16:creationId xmlns:a16="http://schemas.microsoft.com/office/drawing/2014/main" id="{63577AAA-8D0D-60BB-5F18-56705AE3B7DE}"/>
              </a:ext>
            </a:extLst>
          </p:cNvPr>
          <p:cNvSpPr>
            <a:spLocks noGrp="1"/>
          </p:cNvSpPr>
          <p:nvPr>
            <p:ph type="pic" sz="quarter" idx="20"/>
          </p:nvPr>
        </p:nvSpPr>
        <p:spPr>
          <a:xfrm>
            <a:off x="4290117" y="2454274"/>
            <a:ext cx="2682183" cy="3599283"/>
          </a:xfrm>
        </p:spPr>
        <p:txBody>
          <a:bodyPr/>
          <a:lstStyle/>
          <a:p>
            <a:pPr marL="171450" marR="0" lvl="0" indent="-171450" algn="l" defTabSz="914400" rtl="0" eaLnBrk="1" fontAlgn="auto" latinLnBrk="0" hangingPunct="1">
              <a:lnSpc>
                <a:spcPts val="1200"/>
              </a:lnSpc>
              <a:spcBef>
                <a:spcPts val="1000"/>
              </a:spcBef>
              <a:spcAft>
                <a:spcPts val="0"/>
              </a:spcAft>
              <a:buClr>
                <a:schemeClr val="accent4"/>
              </a:buClr>
              <a:buSzTx/>
              <a:buFont typeface="Wingdings" panose="05000000000000000000" pitchFamily="2" charset="2"/>
              <a:buChar char="§"/>
              <a:tabLst/>
              <a:defRPr/>
            </a:pPr>
            <a:r>
              <a:rPr lang="en-US"/>
              <a:t>Click icon to add picture</a:t>
            </a:r>
            <a:endParaRPr lang="en-US" dirty="0"/>
          </a:p>
        </p:txBody>
      </p:sp>
      <p:sp>
        <p:nvSpPr>
          <p:cNvPr id="2" name="Slide Number Placeholder 5">
            <a:extLst>
              <a:ext uri="{FF2B5EF4-FFF2-40B4-BE49-F238E27FC236}">
                <a16:creationId xmlns:a16="http://schemas.microsoft.com/office/drawing/2014/main" id="{AE608273-8F15-BEF6-D0A4-45FCC4236B3E}"/>
              </a:ext>
            </a:extLst>
          </p:cNvPr>
          <p:cNvSpPr>
            <a:spLocks noGrp="1"/>
          </p:cNvSpPr>
          <p:nvPr>
            <p:ph type="sldNum" sz="quarter" idx="12"/>
          </p:nvPr>
        </p:nvSpPr>
        <p:spPr>
          <a:xfrm>
            <a:off x="11004550" y="6400800"/>
            <a:ext cx="722416" cy="457200"/>
          </a:xfrm>
        </p:spPr>
        <p:txBody>
          <a:bodyPr lIns="0" tIns="0" rIns="0" bIns="0" anchor="ctr"/>
          <a:lstStyle>
            <a:lvl1pPr>
              <a:defRPr lang="en-US" sz="1000" smtClean="0">
                <a:solidFill>
                  <a:schemeClr val="tx1"/>
                </a:solidFill>
              </a:defRPr>
            </a:lvl1pPr>
          </a:lstStyle>
          <a:p>
            <a:fld id="{E2E280E9-2294-4CEC-A84B-061E0D2BDE90}" type="slidenum">
              <a:rPr lang="en-US" smtClean="0"/>
              <a:pPr/>
              <a:t>‹#›</a:t>
            </a:fld>
            <a:endParaRPr lang="en-US" dirty="0"/>
          </a:p>
        </p:txBody>
      </p:sp>
      <p:sp>
        <p:nvSpPr>
          <p:cNvPr id="3" name="Date Placeholder 3">
            <a:extLst>
              <a:ext uri="{FF2B5EF4-FFF2-40B4-BE49-F238E27FC236}">
                <a16:creationId xmlns:a16="http://schemas.microsoft.com/office/drawing/2014/main" id="{1D546E59-2FA9-0BAD-FCA6-A890382CE53A}"/>
              </a:ext>
            </a:extLst>
          </p:cNvPr>
          <p:cNvSpPr>
            <a:spLocks noGrp="1"/>
          </p:cNvSpPr>
          <p:nvPr>
            <p:ph type="dt" sz="half" idx="10"/>
          </p:nvPr>
        </p:nvSpPr>
        <p:spPr>
          <a:xfrm>
            <a:off x="3333750" y="6400800"/>
            <a:ext cx="1681266" cy="457200"/>
          </a:xfrm>
        </p:spPr>
        <p:txBody>
          <a:bodyPr/>
          <a:lstStyle>
            <a:lvl1pPr>
              <a:defRPr sz="1000">
                <a:solidFill>
                  <a:schemeClr val="tx1"/>
                </a:solidFill>
              </a:defRPr>
            </a:lvl1pPr>
          </a:lstStyle>
          <a:p>
            <a:endParaRPr lang="en-US" dirty="0"/>
          </a:p>
        </p:txBody>
      </p:sp>
      <p:sp>
        <p:nvSpPr>
          <p:cNvPr id="4" name="Footer Placeholder 4">
            <a:extLst>
              <a:ext uri="{FF2B5EF4-FFF2-40B4-BE49-F238E27FC236}">
                <a16:creationId xmlns:a16="http://schemas.microsoft.com/office/drawing/2014/main" id="{27DA3D65-0672-4492-51B0-37F283A8486B}"/>
              </a:ext>
            </a:extLst>
          </p:cNvPr>
          <p:cNvSpPr>
            <a:spLocks noGrp="1"/>
          </p:cNvSpPr>
          <p:nvPr>
            <p:ph type="ftr" sz="quarter" idx="11"/>
          </p:nvPr>
        </p:nvSpPr>
        <p:spPr>
          <a:xfrm>
            <a:off x="5257800" y="6400800"/>
            <a:ext cx="5524500" cy="457200"/>
          </a:xfrm>
        </p:spPr>
        <p:txBody>
          <a:bodyPr/>
          <a:lstStyle>
            <a:lvl1pPr>
              <a:defRPr sz="1000">
                <a:solidFill>
                  <a:schemeClr val="tx1"/>
                </a:solidFill>
              </a:defRPr>
            </a:lvl1pPr>
          </a:lstStyle>
          <a:p>
            <a:endParaRPr lang="en-US" dirty="0"/>
          </a:p>
        </p:txBody>
      </p:sp>
      <p:pic>
        <p:nvPicPr>
          <p:cNvPr id="24" name="Picture 23">
            <a:extLst>
              <a:ext uri="{FF2B5EF4-FFF2-40B4-BE49-F238E27FC236}">
                <a16:creationId xmlns:a16="http://schemas.microsoft.com/office/drawing/2014/main" id="{18EB6288-3E4D-41DF-A42E-2C5781635985}"/>
              </a:ext>
            </a:extLst>
          </p:cNvPr>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3132" y="6357957"/>
            <a:ext cx="2540579" cy="463656"/>
          </a:xfrm>
          <a:prstGeom prst="rect">
            <a:avLst/>
          </a:prstGeom>
        </p:spPr>
      </p:pic>
    </p:spTree>
    <p:extLst>
      <p:ext uri="{BB962C8B-B14F-4D97-AF65-F5344CB8AC3E}">
        <p14:creationId xmlns:p14="http://schemas.microsoft.com/office/powerpoint/2010/main" val="2492894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Columns – Photo Galler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14799B7-956F-8F8E-A6D0-1086CBDD725B}"/>
              </a:ext>
              <a:ext uri="{C183D7F6-B498-43B3-948B-1728B52AA6E4}">
                <adec:decorative xmlns:adec="http://schemas.microsoft.com/office/drawing/2017/decorative" val="1"/>
              </a:ext>
            </a:extLst>
          </p:cNvPr>
          <p:cNvSpPr/>
          <p:nvPr userDrawn="1"/>
        </p:nvSpPr>
        <p:spPr>
          <a:xfrm>
            <a:off x="0" y="1"/>
            <a:ext cx="12192000"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CE199EF-0720-7A66-5E98-DFB13B74FC5B}"/>
              </a:ext>
              <a:ext uri="{C183D7F6-B498-43B3-948B-1728B52AA6E4}">
                <adec:decorative xmlns:adec="http://schemas.microsoft.com/office/drawing/2017/decorative" val="1"/>
              </a:ext>
            </a:extLst>
          </p:cNvPr>
          <p:cNvSpPr/>
          <p:nvPr userDrawn="1"/>
        </p:nvSpPr>
        <p:spPr>
          <a:xfrm>
            <a:off x="10554814" y="0"/>
            <a:ext cx="1637186"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9B9C7F0A-DC27-EC72-9605-CB9320CDF02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87437" y="-1"/>
            <a:ext cx="180975" cy="137159"/>
          </a:xfrm>
          <a:prstGeom prst="rect">
            <a:avLst/>
          </a:prstGeom>
        </p:spPr>
      </p:pic>
      <p:sp>
        <p:nvSpPr>
          <p:cNvPr id="15" name="Picture Placeholder 14">
            <a:extLst>
              <a:ext uri="{FF2B5EF4-FFF2-40B4-BE49-F238E27FC236}">
                <a16:creationId xmlns:a16="http://schemas.microsoft.com/office/drawing/2014/main" id="{3450A3E7-E00B-4CCA-F357-C95EBEB82E33}"/>
              </a:ext>
            </a:extLst>
          </p:cNvPr>
          <p:cNvSpPr>
            <a:spLocks noGrp="1"/>
          </p:cNvSpPr>
          <p:nvPr>
            <p:ph type="pic" sz="quarter" idx="13"/>
          </p:nvPr>
        </p:nvSpPr>
        <p:spPr>
          <a:xfrm>
            <a:off x="0" y="135756"/>
            <a:ext cx="5619750" cy="6265044"/>
          </a:xfrm>
        </p:spPr>
        <p:txBody>
          <a:bodyPr/>
          <a:lstStyle/>
          <a:p>
            <a:pPr marL="171450" marR="0" lvl="0" indent="-171450" algn="l" defTabSz="914400" rtl="0" eaLnBrk="1" fontAlgn="auto" latinLnBrk="0" hangingPunct="1">
              <a:lnSpc>
                <a:spcPts val="1200"/>
              </a:lnSpc>
              <a:spcBef>
                <a:spcPts val="1000"/>
              </a:spcBef>
              <a:spcAft>
                <a:spcPts val="0"/>
              </a:spcAft>
              <a:buClr>
                <a:schemeClr val="accent4"/>
              </a:buClr>
              <a:buSzTx/>
              <a:buFont typeface="Wingdings" panose="05000000000000000000" pitchFamily="2" charset="2"/>
              <a:buChar char="§"/>
              <a:tabLst/>
              <a:defRPr/>
            </a:pPr>
            <a:r>
              <a:rPr lang="en-US"/>
              <a:t>Click icon to add picture</a:t>
            </a:r>
            <a:endParaRPr lang="en-US" dirty="0"/>
          </a:p>
        </p:txBody>
      </p:sp>
      <p:sp>
        <p:nvSpPr>
          <p:cNvPr id="17" name="Picture Placeholder 14">
            <a:extLst>
              <a:ext uri="{FF2B5EF4-FFF2-40B4-BE49-F238E27FC236}">
                <a16:creationId xmlns:a16="http://schemas.microsoft.com/office/drawing/2014/main" id="{C5924014-CAF7-9BFC-4601-77B60022CFC0}"/>
              </a:ext>
            </a:extLst>
          </p:cNvPr>
          <p:cNvSpPr>
            <a:spLocks noGrp="1"/>
          </p:cNvSpPr>
          <p:nvPr>
            <p:ph type="pic" sz="quarter" idx="15"/>
          </p:nvPr>
        </p:nvSpPr>
        <p:spPr>
          <a:xfrm>
            <a:off x="5619750" y="137158"/>
            <a:ext cx="6572250" cy="6263642"/>
          </a:xfrm>
        </p:spPr>
        <p:txBody>
          <a:bodyPr/>
          <a:lstStyle/>
          <a:p>
            <a:pPr marL="171450" marR="0" lvl="0" indent="-171450" algn="l" defTabSz="914400" rtl="0" eaLnBrk="1" fontAlgn="auto" latinLnBrk="0" hangingPunct="1">
              <a:lnSpc>
                <a:spcPts val="1200"/>
              </a:lnSpc>
              <a:spcBef>
                <a:spcPts val="1000"/>
              </a:spcBef>
              <a:spcAft>
                <a:spcPts val="0"/>
              </a:spcAft>
              <a:buClr>
                <a:schemeClr val="accent4"/>
              </a:buClr>
              <a:buSzTx/>
              <a:buFont typeface="Wingdings" panose="05000000000000000000" pitchFamily="2" charset="2"/>
              <a:buChar char="§"/>
              <a:tabLst/>
              <a:defRPr/>
            </a:pPr>
            <a:r>
              <a:rPr lang="en-US"/>
              <a:t>Click icon to add picture</a:t>
            </a:r>
            <a:endParaRPr lang="en-US" dirty="0"/>
          </a:p>
        </p:txBody>
      </p:sp>
      <p:sp>
        <p:nvSpPr>
          <p:cNvPr id="2" name="Slide Number Placeholder 5">
            <a:extLst>
              <a:ext uri="{FF2B5EF4-FFF2-40B4-BE49-F238E27FC236}">
                <a16:creationId xmlns:a16="http://schemas.microsoft.com/office/drawing/2014/main" id="{6BD0C482-8E97-9661-A2FE-6F945FBC7219}"/>
              </a:ext>
            </a:extLst>
          </p:cNvPr>
          <p:cNvSpPr>
            <a:spLocks noGrp="1"/>
          </p:cNvSpPr>
          <p:nvPr>
            <p:ph type="sldNum" sz="quarter" idx="12"/>
          </p:nvPr>
        </p:nvSpPr>
        <p:spPr>
          <a:xfrm>
            <a:off x="11004550" y="6400800"/>
            <a:ext cx="722416" cy="457200"/>
          </a:xfrm>
        </p:spPr>
        <p:txBody>
          <a:bodyPr lIns="0" tIns="0" rIns="0" bIns="0" anchor="ctr"/>
          <a:lstStyle>
            <a:lvl1pPr>
              <a:defRPr lang="en-US" sz="1000" smtClean="0">
                <a:solidFill>
                  <a:schemeClr val="tx1"/>
                </a:solidFill>
              </a:defRPr>
            </a:lvl1pPr>
          </a:lstStyle>
          <a:p>
            <a:fld id="{E2E280E9-2294-4CEC-A84B-061E0D2BDE90}" type="slidenum">
              <a:rPr lang="en-US" smtClean="0"/>
              <a:pPr/>
              <a:t>‹#›</a:t>
            </a:fld>
            <a:endParaRPr lang="en-US" dirty="0"/>
          </a:p>
        </p:txBody>
      </p:sp>
      <p:sp>
        <p:nvSpPr>
          <p:cNvPr id="3" name="Date Placeholder 3">
            <a:extLst>
              <a:ext uri="{FF2B5EF4-FFF2-40B4-BE49-F238E27FC236}">
                <a16:creationId xmlns:a16="http://schemas.microsoft.com/office/drawing/2014/main" id="{BA924023-DC84-EA06-8EF6-F504B5A6D5D6}"/>
              </a:ext>
            </a:extLst>
          </p:cNvPr>
          <p:cNvSpPr>
            <a:spLocks noGrp="1"/>
          </p:cNvSpPr>
          <p:nvPr>
            <p:ph type="dt" sz="half" idx="10"/>
          </p:nvPr>
        </p:nvSpPr>
        <p:spPr>
          <a:xfrm>
            <a:off x="3333750" y="6400800"/>
            <a:ext cx="1681266" cy="457200"/>
          </a:xfrm>
        </p:spPr>
        <p:txBody>
          <a:bodyPr/>
          <a:lstStyle>
            <a:lvl1pPr>
              <a:defRPr sz="1000">
                <a:solidFill>
                  <a:schemeClr val="tx1"/>
                </a:solidFill>
              </a:defRPr>
            </a:lvl1pPr>
          </a:lstStyle>
          <a:p>
            <a:endParaRPr lang="en-US" dirty="0"/>
          </a:p>
        </p:txBody>
      </p:sp>
      <p:sp>
        <p:nvSpPr>
          <p:cNvPr id="4" name="Footer Placeholder 4">
            <a:extLst>
              <a:ext uri="{FF2B5EF4-FFF2-40B4-BE49-F238E27FC236}">
                <a16:creationId xmlns:a16="http://schemas.microsoft.com/office/drawing/2014/main" id="{7522EB88-C5EC-E0A5-377A-92D98D9796B0}"/>
              </a:ext>
            </a:extLst>
          </p:cNvPr>
          <p:cNvSpPr>
            <a:spLocks noGrp="1"/>
          </p:cNvSpPr>
          <p:nvPr>
            <p:ph type="ftr" sz="quarter" idx="11"/>
          </p:nvPr>
        </p:nvSpPr>
        <p:spPr>
          <a:xfrm>
            <a:off x="5257800" y="6400800"/>
            <a:ext cx="5524500" cy="457200"/>
          </a:xfrm>
        </p:spPr>
        <p:txBody>
          <a:bodyPr/>
          <a:lstStyle>
            <a:lvl1pPr>
              <a:defRPr sz="1000">
                <a:solidFill>
                  <a:schemeClr val="tx1"/>
                </a:solidFill>
              </a:defRPr>
            </a:lvl1pPr>
          </a:lstStyle>
          <a:p>
            <a:endParaRPr lang="en-US" dirty="0"/>
          </a:p>
        </p:txBody>
      </p:sp>
      <p:pic>
        <p:nvPicPr>
          <p:cNvPr id="12" name="Picture 11">
            <a:extLst>
              <a:ext uri="{FF2B5EF4-FFF2-40B4-BE49-F238E27FC236}">
                <a16:creationId xmlns:a16="http://schemas.microsoft.com/office/drawing/2014/main" id="{7DA00B44-AC95-4645-9A87-8799644DAD32}"/>
              </a:ext>
            </a:extLst>
          </p:cNvPr>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3132" y="6357957"/>
            <a:ext cx="2540579" cy="463656"/>
          </a:xfrm>
          <a:prstGeom prst="rect">
            <a:avLst/>
          </a:prstGeom>
        </p:spPr>
      </p:pic>
    </p:spTree>
    <p:extLst>
      <p:ext uri="{BB962C8B-B14F-4D97-AF65-F5344CB8AC3E}">
        <p14:creationId xmlns:p14="http://schemas.microsoft.com/office/powerpoint/2010/main" val="360683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Columns – Photo Gallery ">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14799B7-956F-8F8E-A6D0-1086CBDD725B}"/>
              </a:ext>
              <a:ext uri="{C183D7F6-B498-43B3-948B-1728B52AA6E4}">
                <adec:decorative xmlns:adec="http://schemas.microsoft.com/office/drawing/2017/decorative" val="1"/>
              </a:ext>
            </a:extLst>
          </p:cNvPr>
          <p:cNvSpPr/>
          <p:nvPr userDrawn="1"/>
        </p:nvSpPr>
        <p:spPr>
          <a:xfrm>
            <a:off x="0" y="1"/>
            <a:ext cx="12192000"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CE199EF-0720-7A66-5E98-DFB13B74FC5B}"/>
              </a:ext>
              <a:ext uri="{C183D7F6-B498-43B3-948B-1728B52AA6E4}">
                <adec:decorative xmlns:adec="http://schemas.microsoft.com/office/drawing/2017/decorative" val="1"/>
              </a:ext>
            </a:extLst>
          </p:cNvPr>
          <p:cNvSpPr/>
          <p:nvPr userDrawn="1"/>
        </p:nvSpPr>
        <p:spPr>
          <a:xfrm>
            <a:off x="10554814" y="0"/>
            <a:ext cx="1637186"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9B9C7F0A-DC27-EC72-9605-CB9320CDF02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87437" y="-1"/>
            <a:ext cx="180975" cy="137159"/>
          </a:xfrm>
          <a:prstGeom prst="rect">
            <a:avLst/>
          </a:prstGeom>
        </p:spPr>
      </p:pic>
      <p:sp>
        <p:nvSpPr>
          <p:cNvPr id="15" name="Picture Placeholder 14">
            <a:extLst>
              <a:ext uri="{FF2B5EF4-FFF2-40B4-BE49-F238E27FC236}">
                <a16:creationId xmlns:a16="http://schemas.microsoft.com/office/drawing/2014/main" id="{3450A3E7-E00B-4CCA-F357-C95EBEB82E33}"/>
              </a:ext>
            </a:extLst>
          </p:cNvPr>
          <p:cNvSpPr>
            <a:spLocks noGrp="1"/>
          </p:cNvSpPr>
          <p:nvPr>
            <p:ph type="pic" sz="quarter" idx="13"/>
          </p:nvPr>
        </p:nvSpPr>
        <p:spPr>
          <a:xfrm>
            <a:off x="0" y="135756"/>
            <a:ext cx="3111500" cy="6265044"/>
          </a:xfrm>
        </p:spPr>
        <p:txBody>
          <a:bodyPr/>
          <a:lstStyle/>
          <a:p>
            <a:pPr marL="171450" marR="0" lvl="0" indent="-171450" algn="l" defTabSz="914400" rtl="0" eaLnBrk="1" fontAlgn="auto" latinLnBrk="0" hangingPunct="1">
              <a:lnSpc>
                <a:spcPts val="1200"/>
              </a:lnSpc>
              <a:spcBef>
                <a:spcPts val="1000"/>
              </a:spcBef>
              <a:spcAft>
                <a:spcPts val="0"/>
              </a:spcAft>
              <a:buClr>
                <a:schemeClr val="accent4"/>
              </a:buClr>
              <a:buSzTx/>
              <a:buFont typeface="Wingdings" panose="05000000000000000000" pitchFamily="2" charset="2"/>
              <a:buChar char="§"/>
              <a:tabLst/>
              <a:defRPr/>
            </a:pPr>
            <a:r>
              <a:rPr lang="en-US"/>
              <a:t>Click icon to add picture</a:t>
            </a:r>
            <a:endParaRPr lang="en-US" dirty="0"/>
          </a:p>
        </p:txBody>
      </p:sp>
      <p:sp>
        <p:nvSpPr>
          <p:cNvPr id="2" name="Picture Placeholder 14">
            <a:extLst>
              <a:ext uri="{FF2B5EF4-FFF2-40B4-BE49-F238E27FC236}">
                <a16:creationId xmlns:a16="http://schemas.microsoft.com/office/drawing/2014/main" id="{B985741E-0695-2E3E-97A1-5EFA37AD0550}"/>
              </a:ext>
            </a:extLst>
          </p:cNvPr>
          <p:cNvSpPr>
            <a:spLocks noGrp="1"/>
          </p:cNvSpPr>
          <p:nvPr>
            <p:ph type="pic" sz="quarter" idx="14"/>
          </p:nvPr>
        </p:nvSpPr>
        <p:spPr>
          <a:xfrm>
            <a:off x="3111500" y="135756"/>
            <a:ext cx="3098799" cy="6265044"/>
          </a:xfrm>
        </p:spPr>
        <p:txBody>
          <a:bodyPr/>
          <a:lstStyle/>
          <a:p>
            <a:pPr marL="171450" marR="0" lvl="0" indent="-171450" algn="l" defTabSz="914400" rtl="0" eaLnBrk="1" fontAlgn="auto" latinLnBrk="0" hangingPunct="1">
              <a:lnSpc>
                <a:spcPts val="1200"/>
              </a:lnSpc>
              <a:spcBef>
                <a:spcPts val="1000"/>
              </a:spcBef>
              <a:spcAft>
                <a:spcPts val="0"/>
              </a:spcAft>
              <a:buClr>
                <a:schemeClr val="accent4"/>
              </a:buClr>
              <a:buSzTx/>
              <a:buFont typeface="Wingdings" panose="05000000000000000000" pitchFamily="2" charset="2"/>
              <a:buChar char="§"/>
              <a:tabLst/>
              <a:defRPr/>
            </a:pPr>
            <a:r>
              <a:rPr lang="en-US"/>
              <a:t>Click icon to add picture</a:t>
            </a:r>
            <a:endParaRPr lang="en-US" dirty="0"/>
          </a:p>
        </p:txBody>
      </p:sp>
      <p:sp>
        <p:nvSpPr>
          <p:cNvPr id="3" name="Picture Placeholder 14">
            <a:extLst>
              <a:ext uri="{FF2B5EF4-FFF2-40B4-BE49-F238E27FC236}">
                <a16:creationId xmlns:a16="http://schemas.microsoft.com/office/drawing/2014/main" id="{09B6E876-DAE9-4045-ED49-71E5F90B14F7}"/>
              </a:ext>
            </a:extLst>
          </p:cNvPr>
          <p:cNvSpPr>
            <a:spLocks noGrp="1"/>
          </p:cNvSpPr>
          <p:nvPr>
            <p:ph type="pic" sz="quarter" idx="15"/>
          </p:nvPr>
        </p:nvSpPr>
        <p:spPr>
          <a:xfrm>
            <a:off x="6210300" y="135756"/>
            <a:ext cx="3124200" cy="6265044"/>
          </a:xfrm>
        </p:spPr>
        <p:txBody>
          <a:bodyPr/>
          <a:lstStyle/>
          <a:p>
            <a:pPr marL="171450" marR="0" lvl="0" indent="-171450" algn="l" defTabSz="914400" rtl="0" eaLnBrk="1" fontAlgn="auto" latinLnBrk="0" hangingPunct="1">
              <a:lnSpc>
                <a:spcPts val="1200"/>
              </a:lnSpc>
              <a:spcBef>
                <a:spcPts val="1000"/>
              </a:spcBef>
              <a:spcAft>
                <a:spcPts val="0"/>
              </a:spcAft>
              <a:buClr>
                <a:schemeClr val="accent4"/>
              </a:buClr>
              <a:buSzTx/>
              <a:buFont typeface="Wingdings" panose="05000000000000000000" pitchFamily="2" charset="2"/>
              <a:buChar char="§"/>
              <a:tabLst/>
              <a:defRPr/>
            </a:pPr>
            <a:r>
              <a:rPr lang="en-US"/>
              <a:t>Click icon to add picture</a:t>
            </a:r>
            <a:endParaRPr lang="en-US" dirty="0"/>
          </a:p>
        </p:txBody>
      </p:sp>
      <p:sp>
        <p:nvSpPr>
          <p:cNvPr id="4" name="Picture Placeholder 14">
            <a:extLst>
              <a:ext uri="{FF2B5EF4-FFF2-40B4-BE49-F238E27FC236}">
                <a16:creationId xmlns:a16="http://schemas.microsoft.com/office/drawing/2014/main" id="{A9703F14-6248-3D37-81B7-D2A41BA31A37}"/>
              </a:ext>
            </a:extLst>
          </p:cNvPr>
          <p:cNvSpPr>
            <a:spLocks noGrp="1"/>
          </p:cNvSpPr>
          <p:nvPr>
            <p:ph type="pic" sz="quarter" idx="16"/>
          </p:nvPr>
        </p:nvSpPr>
        <p:spPr>
          <a:xfrm>
            <a:off x="9334500" y="135756"/>
            <a:ext cx="2857500" cy="6265044"/>
          </a:xfrm>
        </p:spPr>
        <p:txBody>
          <a:bodyPr/>
          <a:lstStyle/>
          <a:p>
            <a:pPr marL="171450" marR="0" lvl="0" indent="-171450" algn="l" defTabSz="914400" rtl="0" eaLnBrk="1" fontAlgn="auto" latinLnBrk="0" hangingPunct="1">
              <a:lnSpc>
                <a:spcPts val="1200"/>
              </a:lnSpc>
              <a:spcBef>
                <a:spcPts val="1000"/>
              </a:spcBef>
              <a:spcAft>
                <a:spcPts val="0"/>
              </a:spcAft>
              <a:buClr>
                <a:schemeClr val="accent4"/>
              </a:buClr>
              <a:buSzTx/>
              <a:buFont typeface="Wingdings" panose="05000000000000000000" pitchFamily="2" charset="2"/>
              <a:buChar char="§"/>
              <a:tabLst/>
              <a:defRPr/>
            </a:pPr>
            <a:r>
              <a:rPr lang="en-US"/>
              <a:t>Click icon to add picture</a:t>
            </a:r>
            <a:endParaRPr lang="en-US" dirty="0"/>
          </a:p>
        </p:txBody>
      </p:sp>
      <p:sp>
        <p:nvSpPr>
          <p:cNvPr id="5" name="Slide Number Placeholder 5">
            <a:extLst>
              <a:ext uri="{FF2B5EF4-FFF2-40B4-BE49-F238E27FC236}">
                <a16:creationId xmlns:a16="http://schemas.microsoft.com/office/drawing/2014/main" id="{97EBB35F-0F93-1F0D-D4F4-FB9C648BBF17}"/>
              </a:ext>
            </a:extLst>
          </p:cNvPr>
          <p:cNvSpPr>
            <a:spLocks noGrp="1"/>
          </p:cNvSpPr>
          <p:nvPr>
            <p:ph type="sldNum" sz="quarter" idx="12"/>
          </p:nvPr>
        </p:nvSpPr>
        <p:spPr>
          <a:xfrm>
            <a:off x="11004550" y="6400800"/>
            <a:ext cx="722416" cy="457200"/>
          </a:xfrm>
        </p:spPr>
        <p:txBody>
          <a:bodyPr lIns="0" tIns="0" rIns="0" bIns="0" anchor="ctr"/>
          <a:lstStyle>
            <a:lvl1pPr>
              <a:defRPr lang="en-US" sz="1000" smtClean="0">
                <a:solidFill>
                  <a:schemeClr val="tx1"/>
                </a:solidFill>
              </a:defRPr>
            </a:lvl1pPr>
          </a:lstStyle>
          <a:p>
            <a:fld id="{E2E280E9-2294-4CEC-A84B-061E0D2BDE90}" type="slidenum">
              <a:rPr lang="en-US" smtClean="0"/>
              <a:pPr/>
              <a:t>‹#›</a:t>
            </a:fld>
            <a:endParaRPr lang="en-US" dirty="0"/>
          </a:p>
        </p:txBody>
      </p:sp>
      <p:sp>
        <p:nvSpPr>
          <p:cNvPr id="14" name="Date Placeholder 3">
            <a:extLst>
              <a:ext uri="{FF2B5EF4-FFF2-40B4-BE49-F238E27FC236}">
                <a16:creationId xmlns:a16="http://schemas.microsoft.com/office/drawing/2014/main" id="{09DEA1D0-5FB2-2C63-4E09-09E2322E5C9B}"/>
              </a:ext>
            </a:extLst>
          </p:cNvPr>
          <p:cNvSpPr>
            <a:spLocks noGrp="1"/>
          </p:cNvSpPr>
          <p:nvPr>
            <p:ph type="dt" sz="half" idx="10"/>
          </p:nvPr>
        </p:nvSpPr>
        <p:spPr>
          <a:xfrm>
            <a:off x="3333750" y="6400800"/>
            <a:ext cx="1681266" cy="457200"/>
          </a:xfrm>
        </p:spPr>
        <p:txBody>
          <a:bodyPr/>
          <a:lstStyle>
            <a:lvl1pPr>
              <a:defRPr sz="1000">
                <a:solidFill>
                  <a:schemeClr val="tx1"/>
                </a:solidFill>
              </a:defRPr>
            </a:lvl1pPr>
          </a:lstStyle>
          <a:p>
            <a:endParaRPr lang="en-US" dirty="0"/>
          </a:p>
        </p:txBody>
      </p:sp>
      <p:sp>
        <p:nvSpPr>
          <p:cNvPr id="16" name="Footer Placeholder 4">
            <a:extLst>
              <a:ext uri="{FF2B5EF4-FFF2-40B4-BE49-F238E27FC236}">
                <a16:creationId xmlns:a16="http://schemas.microsoft.com/office/drawing/2014/main" id="{43D2DFDC-39C9-F066-5E0B-C4D8D3475DD1}"/>
              </a:ext>
            </a:extLst>
          </p:cNvPr>
          <p:cNvSpPr>
            <a:spLocks noGrp="1"/>
          </p:cNvSpPr>
          <p:nvPr>
            <p:ph type="ftr" sz="quarter" idx="11"/>
          </p:nvPr>
        </p:nvSpPr>
        <p:spPr>
          <a:xfrm>
            <a:off x="5257800" y="6400800"/>
            <a:ext cx="5524500" cy="457200"/>
          </a:xfrm>
        </p:spPr>
        <p:txBody>
          <a:bodyPr/>
          <a:lstStyle>
            <a:lvl1pPr>
              <a:defRPr sz="1000">
                <a:solidFill>
                  <a:schemeClr val="tx1"/>
                </a:solidFill>
              </a:defRPr>
            </a:lvl1pPr>
          </a:lstStyle>
          <a:p>
            <a:endParaRPr lang="en-US" dirty="0"/>
          </a:p>
        </p:txBody>
      </p:sp>
      <p:pic>
        <p:nvPicPr>
          <p:cNvPr id="17" name="Picture 16">
            <a:extLst>
              <a:ext uri="{FF2B5EF4-FFF2-40B4-BE49-F238E27FC236}">
                <a16:creationId xmlns:a16="http://schemas.microsoft.com/office/drawing/2014/main" id="{AA44B972-1F80-45CE-8F70-33F322D22EC2}"/>
              </a:ext>
            </a:extLst>
          </p:cNvPr>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3132" y="6357957"/>
            <a:ext cx="2540579" cy="463656"/>
          </a:xfrm>
          <a:prstGeom prst="rect">
            <a:avLst/>
          </a:prstGeom>
        </p:spPr>
      </p:pic>
    </p:spTree>
    <p:extLst>
      <p:ext uri="{BB962C8B-B14F-4D97-AF65-F5344CB8AC3E}">
        <p14:creationId xmlns:p14="http://schemas.microsoft.com/office/powerpoint/2010/main" val="2473368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 Mileston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7361310-3B9B-7BDF-03EB-C7445344898B}"/>
              </a:ext>
              <a:ext uri="{C183D7F6-B498-43B3-948B-1728B52AA6E4}">
                <adec:decorative xmlns:adec="http://schemas.microsoft.com/office/drawing/2017/decorative" val="1"/>
              </a:ext>
            </a:extLst>
          </p:cNvPr>
          <p:cNvSpPr/>
          <p:nvPr userDrawn="1"/>
        </p:nvSpPr>
        <p:spPr>
          <a:xfrm>
            <a:off x="0" y="1"/>
            <a:ext cx="12192000"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460D509-E524-BFC8-BF4E-68E14A99B441}"/>
              </a:ext>
              <a:ext uri="{C183D7F6-B498-43B3-948B-1728B52AA6E4}">
                <adec:decorative xmlns:adec="http://schemas.microsoft.com/office/drawing/2017/decorative" val="1"/>
              </a:ext>
            </a:extLst>
          </p:cNvPr>
          <p:cNvSpPr/>
          <p:nvPr userDrawn="1"/>
        </p:nvSpPr>
        <p:spPr>
          <a:xfrm>
            <a:off x="10554814" y="0"/>
            <a:ext cx="1637186"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99EDA485-5E5E-F7CB-5749-325DB11EF1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87437" y="-1"/>
            <a:ext cx="180975" cy="137159"/>
          </a:xfrm>
          <a:prstGeom prst="rect">
            <a:avLst/>
          </a:prstGeom>
        </p:spPr>
      </p:pic>
      <p:sp>
        <p:nvSpPr>
          <p:cNvPr id="18" name="Slide Number Placeholder 5">
            <a:extLst>
              <a:ext uri="{FF2B5EF4-FFF2-40B4-BE49-F238E27FC236}">
                <a16:creationId xmlns:a16="http://schemas.microsoft.com/office/drawing/2014/main" id="{D735D524-4E1A-01C1-6161-94CA241DF48D}"/>
              </a:ext>
            </a:extLst>
          </p:cNvPr>
          <p:cNvSpPr>
            <a:spLocks noGrp="1"/>
          </p:cNvSpPr>
          <p:nvPr>
            <p:ph type="sldNum" sz="quarter" idx="12"/>
          </p:nvPr>
        </p:nvSpPr>
        <p:spPr>
          <a:xfrm>
            <a:off x="11004550" y="6400800"/>
            <a:ext cx="722416" cy="457200"/>
          </a:xfrm>
        </p:spPr>
        <p:txBody>
          <a:bodyPr lIns="0" tIns="0" rIns="0" bIns="0" anchor="ctr"/>
          <a:lstStyle>
            <a:lvl1pPr>
              <a:defRPr lang="en-US" sz="1000" smtClean="0">
                <a:solidFill>
                  <a:schemeClr val="tx1"/>
                </a:solidFill>
              </a:defRPr>
            </a:lvl1pPr>
          </a:lstStyle>
          <a:p>
            <a:fld id="{E2E280E9-2294-4CEC-A84B-061E0D2BDE90}" type="slidenum">
              <a:rPr lang="en-US" smtClean="0"/>
              <a:pPr/>
              <a:t>‹#›</a:t>
            </a:fld>
            <a:endParaRPr lang="en-US" dirty="0"/>
          </a:p>
        </p:txBody>
      </p:sp>
      <p:sp>
        <p:nvSpPr>
          <p:cNvPr id="19" name="Date Placeholder 3">
            <a:extLst>
              <a:ext uri="{FF2B5EF4-FFF2-40B4-BE49-F238E27FC236}">
                <a16:creationId xmlns:a16="http://schemas.microsoft.com/office/drawing/2014/main" id="{DACC300C-FAD7-3549-67F4-FCF344B7FF27}"/>
              </a:ext>
            </a:extLst>
          </p:cNvPr>
          <p:cNvSpPr>
            <a:spLocks noGrp="1"/>
          </p:cNvSpPr>
          <p:nvPr>
            <p:ph type="dt" sz="half" idx="10"/>
          </p:nvPr>
        </p:nvSpPr>
        <p:spPr>
          <a:xfrm>
            <a:off x="3333750" y="6400800"/>
            <a:ext cx="1681266" cy="457200"/>
          </a:xfrm>
        </p:spPr>
        <p:txBody>
          <a:bodyPr/>
          <a:lstStyle>
            <a:lvl1pPr>
              <a:defRPr sz="1000">
                <a:solidFill>
                  <a:schemeClr val="tx1"/>
                </a:solidFill>
              </a:defRPr>
            </a:lvl1pPr>
          </a:lstStyle>
          <a:p>
            <a:endParaRPr lang="en-US" dirty="0"/>
          </a:p>
        </p:txBody>
      </p:sp>
      <p:sp>
        <p:nvSpPr>
          <p:cNvPr id="20" name="Footer Placeholder 4">
            <a:extLst>
              <a:ext uri="{FF2B5EF4-FFF2-40B4-BE49-F238E27FC236}">
                <a16:creationId xmlns:a16="http://schemas.microsoft.com/office/drawing/2014/main" id="{547F803D-1EF4-9E0C-A4A2-D687ED14707E}"/>
              </a:ext>
            </a:extLst>
          </p:cNvPr>
          <p:cNvSpPr>
            <a:spLocks noGrp="1"/>
          </p:cNvSpPr>
          <p:nvPr>
            <p:ph type="ftr" sz="quarter" idx="11"/>
          </p:nvPr>
        </p:nvSpPr>
        <p:spPr>
          <a:xfrm>
            <a:off x="5257800" y="6400800"/>
            <a:ext cx="5524500" cy="457200"/>
          </a:xfrm>
        </p:spPr>
        <p:txBody>
          <a:bodyPr/>
          <a:lstStyle>
            <a:lvl1pPr>
              <a:defRPr sz="1000">
                <a:solidFill>
                  <a:schemeClr val="tx1"/>
                </a:solidFill>
              </a:defRPr>
            </a:lvl1pPr>
          </a:lstStyle>
          <a:p>
            <a:endParaRPr lang="en-US" dirty="0"/>
          </a:p>
        </p:txBody>
      </p:sp>
      <p:pic>
        <p:nvPicPr>
          <p:cNvPr id="14" name="Graphic 13">
            <a:extLst>
              <a:ext uri="{FF2B5EF4-FFF2-40B4-BE49-F238E27FC236}">
                <a16:creationId xmlns:a16="http://schemas.microsoft.com/office/drawing/2014/main" id="{A59D121A-7CDD-4AA1-6502-832E9E26C48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751503" y="2439296"/>
            <a:ext cx="2295793" cy="284995"/>
          </a:xfrm>
          <a:prstGeom prst="rect">
            <a:avLst/>
          </a:prstGeom>
        </p:spPr>
      </p:pic>
      <p:pic>
        <p:nvPicPr>
          <p:cNvPr id="15" name="Graphic 14">
            <a:extLst>
              <a:ext uri="{FF2B5EF4-FFF2-40B4-BE49-F238E27FC236}">
                <a16:creationId xmlns:a16="http://schemas.microsoft.com/office/drawing/2014/main" id="{48101ADE-3572-2FB6-B261-589BBEC3124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916103" y="2439296"/>
            <a:ext cx="2295793" cy="284995"/>
          </a:xfrm>
          <a:prstGeom prst="rect">
            <a:avLst/>
          </a:prstGeom>
        </p:spPr>
      </p:pic>
      <p:sp>
        <p:nvSpPr>
          <p:cNvPr id="8" name="Picture Placeholder 6">
            <a:extLst>
              <a:ext uri="{FF2B5EF4-FFF2-40B4-BE49-F238E27FC236}">
                <a16:creationId xmlns:a16="http://schemas.microsoft.com/office/drawing/2014/main" id="{B9B19902-6CCB-FC62-C8DC-12EDBD6F8FB2}"/>
              </a:ext>
            </a:extLst>
          </p:cNvPr>
          <p:cNvSpPr>
            <a:spLocks noGrp="1"/>
          </p:cNvSpPr>
          <p:nvPr>
            <p:ph type="pic" sz="quarter" idx="14"/>
          </p:nvPr>
        </p:nvSpPr>
        <p:spPr>
          <a:xfrm>
            <a:off x="5280660" y="1737360"/>
            <a:ext cx="1691640" cy="1691640"/>
          </a:xfrm>
          <a:prstGeom prst="ellipse">
            <a:avLst/>
          </a:prstGeom>
          <a:solidFill>
            <a:schemeClr val="bg1"/>
          </a:solidFill>
          <a:ln w="28575">
            <a:solidFill>
              <a:schemeClr val="accent4"/>
            </a:solidFill>
          </a:ln>
        </p:spPr>
        <p:txBody>
          <a:bodyPr/>
          <a:lstStyle>
            <a:lvl1pPr marL="0" indent="0">
              <a:buNone/>
              <a:defRPr/>
            </a:lvl1pPr>
          </a:lstStyle>
          <a:p>
            <a:pPr marL="171450" marR="0" lvl="0" indent="-171450" algn="l" defTabSz="914400" rtl="0" eaLnBrk="1" fontAlgn="auto" latinLnBrk="0" hangingPunct="1">
              <a:lnSpc>
                <a:spcPct val="150000"/>
              </a:lnSpc>
              <a:spcBef>
                <a:spcPts val="1000"/>
              </a:spcBef>
              <a:spcAft>
                <a:spcPts val="0"/>
              </a:spcAft>
              <a:buClr>
                <a:schemeClr val="accent4"/>
              </a:buClr>
              <a:buSzTx/>
              <a:buFont typeface="Wingdings" panose="05000000000000000000" pitchFamily="2" charset="2"/>
              <a:buChar char="§"/>
              <a:tabLst/>
              <a:defRPr/>
            </a:pPr>
            <a:r>
              <a:rPr lang="en-US"/>
              <a:t>Click icon to add picture</a:t>
            </a:r>
            <a:endParaRPr lang="en-US" dirty="0"/>
          </a:p>
        </p:txBody>
      </p:sp>
      <p:sp>
        <p:nvSpPr>
          <p:cNvPr id="9" name="Picture Placeholder 6">
            <a:extLst>
              <a:ext uri="{FF2B5EF4-FFF2-40B4-BE49-F238E27FC236}">
                <a16:creationId xmlns:a16="http://schemas.microsoft.com/office/drawing/2014/main" id="{FEE1DEF9-85F9-F0E1-4A3F-6E387679E9C0}"/>
              </a:ext>
            </a:extLst>
          </p:cNvPr>
          <p:cNvSpPr>
            <a:spLocks noGrp="1"/>
          </p:cNvSpPr>
          <p:nvPr>
            <p:ph type="pic" sz="quarter" idx="15"/>
          </p:nvPr>
        </p:nvSpPr>
        <p:spPr>
          <a:xfrm>
            <a:off x="9116060" y="1737360"/>
            <a:ext cx="1691640" cy="1691640"/>
          </a:xfrm>
          <a:prstGeom prst="ellipse">
            <a:avLst/>
          </a:prstGeom>
          <a:solidFill>
            <a:schemeClr val="bg1"/>
          </a:solidFill>
          <a:ln w="28575">
            <a:solidFill>
              <a:schemeClr val="accent4"/>
            </a:solidFill>
          </a:ln>
        </p:spPr>
        <p:txBody>
          <a:bodyPr/>
          <a:lstStyle>
            <a:lvl1pPr marL="0" indent="0">
              <a:buNone/>
              <a:defRPr/>
            </a:lvl1pPr>
          </a:lstStyle>
          <a:p>
            <a:pPr marL="171450" marR="0" lvl="0" indent="-171450" algn="l" defTabSz="914400" rtl="0" eaLnBrk="1" fontAlgn="auto" latinLnBrk="0" hangingPunct="1">
              <a:lnSpc>
                <a:spcPct val="150000"/>
              </a:lnSpc>
              <a:spcBef>
                <a:spcPts val="1000"/>
              </a:spcBef>
              <a:spcAft>
                <a:spcPts val="0"/>
              </a:spcAft>
              <a:buClr>
                <a:schemeClr val="accent4"/>
              </a:buClr>
              <a:buSzTx/>
              <a:buFont typeface="Wingdings" panose="05000000000000000000" pitchFamily="2" charset="2"/>
              <a:buChar char="§"/>
              <a:tabLst/>
              <a:defRPr/>
            </a:pPr>
            <a:r>
              <a:rPr lang="en-US"/>
              <a:t>Click icon to add picture</a:t>
            </a:r>
            <a:endParaRPr lang="en-US" dirty="0"/>
          </a:p>
        </p:txBody>
      </p:sp>
      <p:sp>
        <p:nvSpPr>
          <p:cNvPr id="7" name="Picture Placeholder 6">
            <a:extLst>
              <a:ext uri="{FF2B5EF4-FFF2-40B4-BE49-F238E27FC236}">
                <a16:creationId xmlns:a16="http://schemas.microsoft.com/office/drawing/2014/main" id="{154C9E14-50A2-D0DC-E0B2-FC5D7072AA21}"/>
              </a:ext>
            </a:extLst>
          </p:cNvPr>
          <p:cNvSpPr>
            <a:spLocks noGrp="1"/>
          </p:cNvSpPr>
          <p:nvPr>
            <p:ph type="pic" sz="quarter" idx="13"/>
          </p:nvPr>
        </p:nvSpPr>
        <p:spPr>
          <a:xfrm>
            <a:off x="1442720" y="1737360"/>
            <a:ext cx="1691640" cy="1691640"/>
          </a:xfrm>
          <a:prstGeom prst="ellipse">
            <a:avLst/>
          </a:prstGeom>
          <a:solidFill>
            <a:schemeClr val="bg1"/>
          </a:solidFill>
          <a:ln w="28575">
            <a:solidFill>
              <a:schemeClr val="accent4"/>
            </a:solidFill>
          </a:ln>
        </p:spPr>
        <p:txBody>
          <a:bodyPr/>
          <a:lstStyle>
            <a:lvl1pPr marL="0" indent="0">
              <a:buNone/>
              <a:defRPr/>
            </a:lvl1pPr>
          </a:lstStyle>
          <a:p>
            <a:pPr marL="171450" marR="0" lvl="0" indent="-171450" algn="l" defTabSz="914400" rtl="0" eaLnBrk="1" fontAlgn="auto" latinLnBrk="0" hangingPunct="1">
              <a:lnSpc>
                <a:spcPct val="150000"/>
              </a:lnSpc>
              <a:spcBef>
                <a:spcPts val="1000"/>
              </a:spcBef>
              <a:spcAft>
                <a:spcPts val="0"/>
              </a:spcAft>
              <a:buClr>
                <a:schemeClr val="accent4"/>
              </a:buClr>
              <a:buSzTx/>
              <a:buFont typeface="Wingdings" panose="05000000000000000000" pitchFamily="2" charset="2"/>
              <a:buChar char="§"/>
              <a:tabLst/>
              <a:defRPr/>
            </a:pPr>
            <a:r>
              <a:rPr lang="en-US"/>
              <a:t>Click icon to add picture</a:t>
            </a:r>
            <a:endParaRPr lang="en-US" dirty="0"/>
          </a:p>
        </p:txBody>
      </p:sp>
      <p:pic>
        <p:nvPicPr>
          <p:cNvPr id="17" name="Picture 16">
            <a:extLst>
              <a:ext uri="{FF2B5EF4-FFF2-40B4-BE49-F238E27FC236}">
                <a16:creationId xmlns:a16="http://schemas.microsoft.com/office/drawing/2014/main" id="{713FCB31-B106-4681-92EE-D92710510B84}"/>
              </a:ext>
            </a:extLst>
          </p:cNvPr>
          <p:cNvPicPr>
            <a:picLocks noChangeAspect="1"/>
          </p:cNvPicPr>
          <p:nvPr userDrawn="1"/>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3132" y="6357957"/>
            <a:ext cx="2540579" cy="463656"/>
          </a:xfrm>
          <a:prstGeom prst="rect">
            <a:avLst/>
          </a:prstGeom>
        </p:spPr>
      </p:pic>
    </p:spTree>
    <p:extLst>
      <p:ext uri="{BB962C8B-B14F-4D97-AF65-F5344CB8AC3E}">
        <p14:creationId xmlns:p14="http://schemas.microsoft.com/office/powerpoint/2010/main" val="3644840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 Milestone">
    <p:spTree>
      <p:nvGrpSpPr>
        <p:cNvPr id="1" name=""/>
        <p:cNvGrpSpPr/>
        <p:nvPr/>
      </p:nvGrpSpPr>
      <p:grpSpPr>
        <a:xfrm>
          <a:off x="0" y="0"/>
          <a:ext cx="0" cy="0"/>
          <a:chOff x="0" y="0"/>
          <a:chExt cx="0" cy="0"/>
        </a:xfrm>
      </p:grpSpPr>
      <p:pic>
        <p:nvPicPr>
          <p:cNvPr id="24" name="Graphic 23">
            <a:extLst>
              <a:ext uri="{FF2B5EF4-FFF2-40B4-BE49-F238E27FC236}">
                <a16:creationId xmlns:a16="http://schemas.microsoft.com/office/drawing/2014/main" id="{BD03EAD9-8192-0A40-EC71-9930F76C864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75500" y="2455095"/>
            <a:ext cx="2295793" cy="284995"/>
          </a:xfrm>
          <a:prstGeom prst="rect">
            <a:avLst/>
          </a:prstGeom>
        </p:spPr>
      </p:pic>
      <p:sp>
        <p:nvSpPr>
          <p:cNvPr id="10" name="Rectangle 9">
            <a:extLst>
              <a:ext uri="{FF2B5EF4-FFF2-40B4-BE49-F238E27FC236}">
                <a16:creationId xmlns:a16="http://schemas.microsoft.com/office/drawing/2014/main" id="{47361310-3B9B-7BDF-03EB-C7445344898B}"/>
              </a:ext>
              <a:ext uri="{C183D7F6-B498-43B3-948B-1728B52AA6E4}">
                <adec:decorative xmlns:adec="http://schemas.microsoft.com/office/drawing/2017/decorative" val="1"/>
              </a:ext>
            </a:extLst>
          </p:cNvPr>
          <p:cNvSpPr/>
          <p:nvPr userDrawn="1"/>
        </p:nvSpPr>
        <p:spPr>
          <a:xfrm>
            <a:off x="0" y="1"/>
            <a:ext cx="12192000"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460D509-E524-BFC8-BF4E-68E14A99B441}"/>
              </a:ext>
              <a:ext uri="{C183D7F6-B498-43B3-948B-1728B52AA6E4}">
                <adec:decorative xmlns:adec="http://schemas.microsoft.com/office/drawing/2017/decorative" val="1"/>
              </a:ext>
            </a:extLst>
          </p:cNvPr>
          <p:cNvSpPr/>
          <p:nvPr userDrawn="1"/>
        </p:nvSpPr>
        <p:spPr>
          <a:xfrm>
            <a:off x="10554814" y="0"/>
            <a:ext cx="1637186"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99EDA485-5E5E-F7CB-5749-325DB11EF1B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387437" y="-1"/>
            <a:ext cx="180975" cy="137159"/>
          </a:xfrm>
          <a:prstGeom prst="rect">
            <a:avLst/>
          </a:prstGeom>
        </p:spPr>
      </p:pic>
      <p:sp>
        <p:nvSpPr>
          <p:cNvPr id="18" name="Slide Number Placeholder 5">
            <a:extLst>
              <a:ext uri="{FF2B5EF4-FFF2-40B4-BE49-F238E27FC236}">
                <a16:creationId xmlns:a16="http://schemas.microsoft.com/office/drawing/2014/main" id="{D735D524-4E1A-01C1-6161-94CA241DF48D}"/>
              </a:ext>
            </a:extLst>
          </p:cNvPr>
          <p:cNvSpPr>
            <a:spLocks noGrp="1"/>
          </p:cNvSpPr>
          <p:nvPr>
            <p:ph type="sldNum" sz="quarter" idx="12"/>
          </p:nvPr>
        </p:nvSpPr>
        <p:spPr>
          <a:xfrm>
            <a:off x="11004550" y="6400800"/>
            <a:ext cx="722416" cy="457200"/>
          </a:xfrm>
        </p:spPr>
        <p:txBody>
          <a:bodyPr lIns="0" tIns="0" rIns="0" bIns="0" anchor="ctr"/>
          <a:lstStyle>
            <a:lvl1pPr>
              <a:defRPr lang="en-US" sz="1000" smtClean="0">
                <a:solidFill>
                  <a:schemeClr val="tx1"/>
                </a:solidFill>
              </a:defRPr>
            </a:lvl1pPr>
          </a:lstStyle>
          <a:p>
            <a:fld id="{E2E280E9-2294-4CEC-A84B-061E0D2BDE90}" type="slidenum">
              <a:rPr lang="en-US" smtClean="0"/>
              <a:pPr/>
              <a:t>‹#›</a:t>
            </a:fld>
            <a:endParaRPr lang="en-US" dirty="0"/>
          </a:p>
        </p:txBody>
      </p:sp>
      <p:sp>
        <p:nvSpPr>
          <p:cNvPr id="19" name="Date Placeholder 3">
            <a:extLst>
              <a:ext uri="{FF2B5EF4-FFF2-40B4-BE49-F238E27FC236}">
                <a16:creationId xmlns:a16="http://schemas.microsoft.com/office/drawing/2014/main" id="{DACC300C-FAD7-3549-67F4-FCF344B7FF27}"/>
              </a:ext>
            </a:extLst>
          </p:cNvPr>
          <p:cNvSpPr>
            <a:spLocks noGrp="1"/>
          </p:cNvSpPr>
          <p:nvPr>
            <p:ph type="dt" sz="half" idx="10"/>
          </p:nvPr>
        </p:nvSpPr>
        <p:spPr>
          <a:xfrm>
            <a:off x="3333750" y="6400800"/>
            <a:ext cx="1681266" cy="457200"/>
          </a:xfrm>
        </p:spPr>
        <p:txBody>
          <a:bodyPr/>
          <a:lstStyle>
            <a:lvl1pPr>
              <a:defRPr sz="1000">
                <a:solidFill>
                  <a:schemeClr val="tx1"/>
                </a:solidFill>
              </a:defRPr>
            </a:lvl1pPr>
          </a:lstStyle>
          <a:p>
            <a:endParaRPr lang="en-US" dirty="0"/>
          </a:p>
        </p:txBody>
      </p:sp>
      <p:sp>
        <p:nvSpPr>
          <p:cNvPr id="20" name="Footer Placeholder 4">
            <a:extLst>
              <a:ext uri="{FF2B5EF4-FFF2-40B4-BE49-F238E27FC236}">
                <a16:creationId xmlns:a16="http://schemas.microsoft.com/office/drawing/2014/main" id="{547F803D-1EF4-9E0C-A4A2-D687ED14707E}"/>
              </a:ext>
            </a:extLst>
          </p:cNvPr>
          <p:cNvSpPr>
            <a:spLocks noGrp="1"/>
          </p:cNvSpPr>
          <p:nvPr>
            <p:ph type="ftr" sz="quarter" idx="11"/>
          </p:nvPr>
        </p:nvSpPr>
        <p:spPr>
          <a:xfrm>
            <a:off x="5257800" y="6400800"/>
            <a:ext cx="5524500" cy="457200"/>
          </a:xfrm>
        </p:spPr>
        <p:txBody>
          <a:bodyPr/>
          <a:lstStyle>
            <a:lvl1pPr>
              <a:defRPr sz="1000">
                <a:solidFill>
                  <a:schemeClr val="tx1"/>
                </a:solidFill>
              </a:defRPr>
            </a:lvl1pPr>
          </a:lstStyle>
          <a:p>
            <a:endParaRPr lang="en-US" dirty="0"/>
          </a:p>
        </p:txBody>
      </p:sp>
      <p:pic>
        <p:nvPicPr>
          <p:cNvPr id="14" name="Graphic 13">
            <a:extLst>
              <a:ext uri="{FF2B5EF4-FFF2-40B4-BE49-F238E27FC236}">
                <a16:creationId xmlns:a16="http://schemas.microsoft.com/office/drawing/2014/main" id="{A59D121A-7CDD-4AA1-6502-832E9E26C48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15374" y="2459006"/>
            <a:ext cx="2295793" cy="284995"/>
          </a:xfrm>
          <a:prstGeom prst="rect">
            <a:avLst/>
          </a:prstGeom>
        </p:spPr>
      </p:pic>
      <p:pic>
        <p:nvPicPr>
          <p:cNvPr id="15" name="Graphic 14">
            <a:extLst>
              <a:ext uri="{FF2B5EF4-FFF2-40B4-BE49-F238E27FC236}">
                <a16:creationId xmlns:a16="http://schemas.microsoft.com/office/drawing/2014/main" id="{48101ADE-3572-2FB6-B261-589BBEC312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5168" y="2439110"/>
            <a:ext cx="2295793" cy="284995"/>
          </a:xfrm>
          <a:prstGeom prst="rect">
            <a:avLst/>
          </a:prstGeom>
        </p:spPr>
      </p:pic>
      <p:sp>
        <p:nvSpPr>
          <p:cNvPr id="8" name="Picture Placeholder 6">
            <a:extLst>
              <a:ext uri="{FF2B5EF4-FFF2-40B4-BE49-F238E27FC236}">
                <a16:creationId xmlns:a16="http://schemas.microsoft.com/office/drawing/2014/main" id="{B9B19902-6CCB-FC62-C8DC-12EDBD6F8FB2}"/>
              </a:ext>
            </a:extLst>
          </p:cNvPr>
          <p:cNvSpPr>
            <a:spLocks noGrp="1"/>
          </p:cNvSpPr>
          <p:nvPr>
            <p:ph type="pic" sz="quarter" idx="14"/>
          </p:nvPr>
        </p:nvSpPr>
        <p:spPr>
          <a:xfrm>
            <a:off x="3815078" y="1735972"/>
            <a:ext cx="1691640" cy="1691640"/>
          </a:xfrm>
          <a:prstGeom prst="ellipse">
            <a:avLst/>
          </a:prstGeom>
          <a:solidFill>
            <a:schemeClr val="bg1"/>
          </a:solidFill>
          <a:ln w="28575">
            <a:solidFill>
              <a:schemeClr val="accent4"/>
            </a:solidFill>
          </a:ln>
        </p:spPr>
        <p:txBody>
          <a:bodyPr/>
          <a:lstStyle>
            <a:lvl1pPr marL="0" indent="0">
              <a:buNone/>
              <a:defRPr/>
            </a:lvl1pPr>
          </a:lstStyle>
          <a:p>
            <a:pPr marL="171450" marR="0" lvl="0" indent="-171450" algn="l" defTabSz="914400" rtl="0" eaLnBrk="1" fontAlgn="auto" latinLnBrk="0" hangingPunct="1">
              <a:lnSpc>
                <a:spcPct val="150000"/>
              </a:lnSpc>
              <a:spcBef>
                <a:spcPts val="1000"/>
              </a:spcBef>
              <a:spcAft>
                <a:spcPts val="0"/>
              </a:spcAft>
              <a:buClr>
                <a:schemeClr val="accent4"/>
              </a:buClr>
              <a:buSzTx/>
              <a:buFont typeface="Wingdings" panose="05000000000000000000" pitchFamily="2" charset="2"/>
              <a:buChar char="§"/>
              <a:tabLst/>
              <a:defRPr/>
            </a:pPr>
            <a:r>
              <a:rPr lang="en-US"/>
              <a:t>Click icon to add picture</a:t>
            </a:r>
            <a:endParaRPr lang="en-US" dirty="0"/>
          </a:p>
        </p:txBody>
      </p:sp>
      <p:sp>
        <p:nvSpPr>
          <p:cNvPr id="9" name="Picture Placeholder 6">
            <a:extLst>
              <a:ext uri="{FF2B5EF4-FFF2-40B4-BE49-F238E27FC236}">
                <a16:creationId xmlns:a16="http://schemas.microsoft.com/office/drawing/2014/main" id="{FEE1DEF9-85F9-F0E1-4A3F-6E387679E9C0}"/>
              </a:ext>
            </a:extLst>
          </p:cNvPr>
          <p:cNvSpPr>
            <a:spLocks noGrp="1"/>
          </p:cNvSpPr>
          <p:nvPr>
            <p:ph type="pic" sz="quarter" idx="15"/>
          </p:nvPr>
        </p:nvSpPr>
        <p:spPr>
          <a:xfrm>
            <a:off x="9541617" y="1739448"/>
            <a:ext cx="1691640" cy="1691640"/>
          </a:xfrm>
          <a:prstGeom prst="ellipse">
            <a:avLst/>
          </a:prstGeom>
          <a:solidFill>
            <a:schemeClr val="bg1"/>
          </a:solidFill>
          <a:ln w="28575">
            <a:solidFill>
              <a:schemeClr val="accent4"/>
            </a:solidFill>
          </a:ln>
        </p:spPr>
        <p:txBody>
          <a:bodyPr/>
          <a:lstStyle>
            <a:lvl1pPr marL="0" indent="0">
              <a:buNone/>
              <a:defRPr/>
            </a:lvl1pPr>
          </a:lstStyle>
          <a:p>
            <a:pPr marL="171450" marR="0" lvl="0" indent="-171450" algn="l" defTabSz="914400" rtl="0" eaLnBrk="1" fontAlgn="auto" latinLnBrk="0" hangingPunct="1">
              <a:lnSpc>
                <a:spcPct val="150000"/>
              </a:lnSpc>
              <a:spcBef>
                <a:spcPts val="1000"/>
              </a:spcBef>
              <a:spcAft>
                <a:spcPts val="0"/>
              </a:spcAft>
              <a:buClr>
                <a:schemeClr val="accent4"/>
              </a:buClr>
              <a:buSzTx/>
              <a:buFont typeface="Wingdings" panose="05000000000000000000" pitchFamily="2" charset="2"/>
              <a:buChar char="§"/>
              <a:tabLst/>
              <a:defRPr/>
            </a:pPr>
            <a:r>
              <a:rPr lang="en-US"/>
              <a:t>Click icon to add picture</a:t>
            </a:r>
            <a:endParaRPr lang="en-US" dirty="0"/>
          </a:p>
        </p:txBody>
      </p:sp>
      <p:sp>
        <p:nvSpPr>
          <p:cNvPr id="7" name="Picture Placeholder 6">
            <a:extLst>
              <a:ext uri="{FF2B5EF4-FFF2-40B4-BE49-F238E27FC236}">
                <a16:creationId xmlns:a16="http://schemas.microsoft.com/office/drawing/2014/main" id="{154C9E14-50A2-D0DC-E0B2-FC5D7072AA21}"/>
              </a:ext>
            </a:extLst>
          </p:cNvPr>
          <p:cNvSpPr>
            <a:spLocks noGrp="1"/>
          </p:cNvSpPr>
          <p:nvPr>
            <p:ph type="pic" sz="quarter" idx="13"/>
          </p:nvPr>
        </p:nvSpPr>
        <p:spPr>
          <a:xfrm>
            <a:off x="1032770" y="1735972"/>
            <a:ext cx="1691640" cy="1691640"/>
          </a:xfrm>
          <a:prstGeom prst="ellipse">
            <a:avLst/>
          </a:prstGeom>
          <a:solidFill>
            <a:schemeClr val="bg1"/>
          </a:solidFill>
          <a:ln w="28575">
            <a:solidFill>
              <a:schemeClr val="accent4"/>
            </a:solidFill>
          </a:ln>
        </p:spPr>
        <p:txBody>
          <a:bodyPr/>
          <a:lstStyle>
            <a:lvl1pPr marL="0" indent="0">
              <a:buNone/>
              <a:defRPr/>
            </a:lvl1pPr>
          </a:lstStyle>
          <a:p>
            <a:pPr marL="171450" marR="0" lvl="0" indent="-171450" algn="l" defTabSz="914400" rtl="0" eaLnBrk="1" fontAlgn="auto" latinLnBrk="0" hangingPunct="1">
              <a:lnSpc>
                <a:spcPct val="150000"/>
              </a:lnSpc>
              <a:spcBef>
                <a:spcPts val="1000"/>
              </a:spcBef>
              <a:spcAft>
                <a:spcPts val="0"/>
              </a:spcAft>
              <a:buClr>
                <a:schemeClr val="accent4"/>
              </a:buClr>
              <a:buSzTx/>
              <a:buFont typeface="Wingdings" panose="05000000000000000000" pitchFamily="2" charset="2"/>
              <a:buChar char="§"/>
              <a:tabLst/>
              <a:defRPr/>
            </a:pPr>
            <a:r>
              <a:rPr lang="en-US"/>
              <a:t>Click icon to add picture</a:t>
            </a:r>
            <a:endParaRPr lang="en-US" dirty="0"/>
          </a:p>
        </p:txBody>
      </p:sp>
      <p:sp>
        <p:nvSpPr>
          <p:cNvPr id="2" name="Picture Placeholder 6">
            <a:extLst>
              <a:ext uri="{FF2B5EF4-FFF2-40B4-BE49-F238E27FC236}">
                <a16:creationId xmlns:a16="http://schemas.microsoft.com/office/drawing/2014/main" id="{8B7107F3-6464-30B8-F018-5D57A9A70335}"/>
              </a:ext>
            </a:extLst>
          </p:cNvPr>
          <p:cNvSpPr>
            <a:spLocks noGrp="1"/>
          </p:cNvSpPr>
          <p:nvPr>
            <p:ph type="pic" sz="quarter" idx="16"/>
          </p:nvPr>
        </p:nvSpPr>
        <p:spPr>
          <a:xfrm>
            <a:off x="6685284" y="1735972"/>
            <a:ext cx="1691640" cy="1691640"/>
          </a:xfrm>
          <a:prstGeom prst="ellipse">
            <a:avLst/>
          </a:prstGeom>
          <a:solidFill>
            <a:schemeClr val="bg1"/>
          </a:solidFill>
          <a:ln w="28575">
            <a:solidFill>
              <a:schemeClr val="accent4"/>
            </a:solidFill>
          </a:ln>
        </p:spPr>
        <p:txBody>
          <a:bodyPr/>
          <a:lstStyle>
            <a:lvl1pPr marL="0" indent="0">
              <a:buNone/>
              <a:defRPr/>
            </a:lvl1pPr>
          </a:lstStyle>
          <a:p>
            <a:pPr marL="171450" marR="0" lvl="0" indent="-171450" algn="l" defTabSz="914400" rtl="0" eaLnBrk="1" fontAlgn="auto" latinLnBrk="0" hangingPunct="1">
              <a:lnSpc>
                <a:spcPct val="150000"/>
              </a:lnSpc>
              <a:spcBef>
                <a:spcPts val="1000"/>
              </a:spcBef>
              <a:spcAft>
                <a:spcPts val="0"/>
              </a:spcAft>
              <a:buClr>
                <a:schemeClr val="accent4"/>
              </a:buClr>
              <a:buSzTx/>
              <a:buFont typeface="Wingdings" panose="05000000000000000000" pitchFamily="2" charset="2"/>
              <a:buChar char="§"/>
              <a:tabLst/>
              <a:defRPr/>
            </a:pPr>
            <a:r>
              <a:rPr lang="en-US"/>
              <a:t>Click icon to add picture</a:t>
            </a:r>
            <a:endParaRPr lang="en-US" dirty="0"/>
          </a:p>
        </p:txBody>
      </p:sp>
      <p:pic>
        <p:nvPicPr>
          <p:cNvPr id="17" name="Picture 16">
            <a:extLst>
              <a:ext uri="{FF2B5EF4-FFF2-40B4-BE49-F238E27FC236}">
                <a16:creationId xmlns:a16="http://schemas.microsoft.com/office/drawing/2014/main" id="{5F48A1BC-ED5F-4EA1-8E85-2BA6622F9893}"/>
              </a:ext>
            </a:extLst>
          </p:cNvPr>
          <p:cNvPicPr>
            <a:picLocks noChangeAspect="1"/>
          </p:cNvPicPr>
          <p:nvPr userDrawn="1"/>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3132" y="6357957"/>
            <a:ext cx="2540579" cy="463656"/>
          </a:xfrm>
          <a:prstGeom prst="rect">
            <a:avLst/>
          </a:prstGeom>
        </p:spPr>
      </p:pic>
    </p:spTree>
    <p:extLst>
      <p:ext uri="{BB962C8B-B14F-4D97-AF65-F5344CB8AC3E}">
        <p14:creationId xmlns:p14="http://schemas.microsoft.com/office/powerpoint/2010/main" val="2062261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 – Milestone">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660F1517-FC1F-8F5E-2904-D9677FD60D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7955" y="2441448"/>
            <a:ext cx="1023620" cy="283464"/>
          </a:xfrm>
          <a:prstGeom prst="rect">
            <a:avLst/>
          </a:prstGeom>
        </p:spPr>
      </p:pic>
      <p:pic>
        <p:nvPicPr>
          <p:cNvPr id="16" name="Graphic 15">
            <a:extLst>
              <a:ext uri="{FF2B5EF4-FFF2-40B4-BE49-F238E27FC236}">
                <a16:creationId xmlns:a16="http://schemas.microsoft.com/office/drawing/2014/main" id="{038138DF-C38E-BA90-AF76-973AEE9550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329642" y="2441448"/>
            <a:ext cx="1023620" cy="283464"/>
          </a:xfrm>
          <a:prstGeom prst="rect">
            <a:avLst/>
          </a:prstGeom>
        </p:spPr>
      </p:pic>
      <p:pic>
        <p:nvPicPr>
          <p:cNvPr id="21" name="Graphic 20">
            <a:extLst>
              <a:ext uri="{FF2B5EF4-FFF2-40B4-BE49-F238E27FC236}">
                <a16:creationId xmlns:a16="http://schemas.microsoft.com/office/drawing/2014/main" id="{72FDB2AD-74BE-CF30-463A-4859278014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563465" y="2441448"/>
            <a:ext cx="1023620" cy="283464"/>
          </a:xfrm>
          <a:prstGeom prst="rect">
            <a:avLst/>
          </a:prstGeom>
        </p:spPr>
      </p:pic>
      <p:pic>
        <p:nvPicPr>
          <p:cNvPr id="14" name="Graphic 13">
            <a:extLst>
              <a:ext uri="{FF2B5EF4-FFF2-40B4-BE49-F238E27FC236}">
                <a16:creationId xmlns:a16="http://schemas.microsoft.com/office/drawing/2014/main" id="{70C03EA6-4030-9A84-B8D8-4DF99E7F270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20200" y="2441448"/>
            <a:ext cx="1023620" cy="283464"/>
          </a:xfrm>
          <a:prstGeom prst="rect">
            <a:avLst/>
          </a:prstGeom>
        </p:spPr>
      </p:pic>
      <p:sp>
        <p:nvSpPr>
          <p:cNvPr id="10" name="Rectangle 9">
            <a:extLst>
              <a:ext uri="{FF2B5EF4-FFF2-40B4-BE49-F238E27FC236}">
                <a16:creationId xmlns:a16="http://schemas.microsoft.com/office/drawing/2014/main" id="{47361310-3B9B-7BDF-03EB-C7445344898B}"/>
              </a:ext>
              <a:ext uri="{C183D7F6-B498-43B3-948B-1728B52AA6E4}">
                <adec:decorative xmlns:adec="http://schemas.microsoft.com/office/drawing/2017/decorative" val="1"/>
              </a:ext>
            </a:extLst>
          </p:cNvPr>
          <p:cNvSpPr/>
          <p:nvPr userDrawn="1"/>
        </p:nvSpPr>
        <p:spPr>
          <a:xfrm>
            <a:off x="0" y="1"/>
            <a:ext cx="12192000"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460D509-E524-BFC8-BF4E-68E14A99B441}"/>
              </a:ext>
              <a:ext uri="{C183D7F6-B498-43B3-948B-1728B52AA6E4}">
                <adec:decorative xmlns:adec="http://schemas.microsoft.com/office/drawing/2017/decorative" val="1"/>
              </a:ext>
            </a:extLst>
          </p:cNvPr>
          <p:cNvSpPr/>
          <p:nvPr userDrawn="1"/>
        </p:nvSpPr>
        <p:spPr>
          <a:xfrm>
            <a:off x="10554814" y="0"/>
            <a:ext cx="1637186"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99EDA485-5E5E-F7CB-5749-325DB11EF1B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387437" y="-1"/>
            <a:ext cx="180975" cy="137159"/>
          </a:xfrm>
          <a:prstGeom prst="rect">
            <a:avLst/>
          </a:prstGeom>
        </p:spPr>
      </p:pic>
      <p:sp>
        <p:nvSpPr>
          <p:cNvPr id="18" name="Slide Number Placeholder 5">
            <a:extLst>
              <a:ext uri="{FF2B5EF4-FFF2-40B4-BE49-F238E27FC236}">
                <a16:creationId xmlns:a16="http://schemas.microsoft.com/office/drawing/2014/main" id="{D735D524-4E1A-01C1-6161-94CA241DF48D}"/>
              </a:ext>
            </a:extLst>
          </p:cNvPr>
          <p:cNvSpPr>
            <a:spLocks noGrp="1"/>
          </p:cNvSpPr>
          <p:nvPr>
            <p:ph type="sldNum" sz="quarter" idx="12"/>
          </p:nvPr>
        </p:nvSpPr>
        <p:spPr>
          <a:xfrm>
            <a:off x="11004550" y="6400800"/>
            <a:ext cx="722416" cy="457200"/>
          </a:xfrm>
        </p:spPr>
        <p:txBody>
          <a:bodyPr lIns="0" tIns="0" rIns="0" bIns="0" anchor="ctr"/>
          <a:lstStyle>
            <a:lvl1pPr>
              <a:defRPr lang="en-US" sz="1000" smtClean="0">
                <a:solidFill>
                  <a:schemeClr val="tx1"/>
                </a:solidFill>
              </a:defRPr>
            </a:lvl1pPr>
          </a:lstStyle>
          <a:p>
            <a:fld id="{E2E280E9-2294-4CEC-A84B-061E0D2BDE90}" type="slidenum">
              <a:rPr lang="en-US" smtClean="0"/>
              <a:pPr/>
              <a:t>‹#›</a:t>
            </a:fld>
            <a:endParaRPr lang="en-US" dirty="0"/>
          </a:p>
        </p:txBody>
      </p:sp>
      <p:sp>
        <p:nvSpPr>
          <p:cNvPr id="19" name="Date Placeholder 3">
            <a:extLst>
              <a:ext uri="{FF2B5EF4-FFF2-40B4-BE49-F238E27FC236}">
                <a16:creationId xmlns:a16="http://schemas.microsoft.com/office/drawing/2014/main" id="{DACC300C-FAD7-3549-67F4-FCF344B7FF27}"/>
              </a:ext>
            </a:extLst>
          </p:cNvPr>
          <p:cNvSpPr>
            <a:spLocks noGrp="1"/>
          </p:cNvSpPr>
          <p:nvPr>
            <p:ph type="dt" sz="half" idx="10"/>
          </p:nvPr>
        </p:nvSpPr>
        <p:spPr>
          <a:xfrm>
            <a:off x="3333750" y="6400800"/>
            <a:ext cx="1681266" cy="457200"/>
          </a:xfrm>
        </p:spPr>
        <p:txBody>
          <a:bodyPr/>
          <a:lstStyle>
            <a:lvl1pPr>
              <a:defRPr sz="1000">
                <a:solidFill>
                  <a:schemeClr val="tx1"/>
                </a:solidFill>
              </a:defRPr>
            </a:lvl1pPr>
          </a:lstStyle>
          <a:p>
            <a:endParaRPr lang="en-US" dirty="0"/>
          </a:p>
        </p:txBody>
      </p:sp>
      <p:sp>
        <p:nvSpPr>
          <p:cNvPr id="20" name="Footer Placeholder 4">
            <a:extLst>
              <a:ext uri="{FF2B5EF4-FFF2-40B4-BE49-F238E27FC236}">
                <a16:creationId xmlns:a16="http://schemas.microsoft.com/office/drawing/2014/main" id="{547F803D-1EF4-9E0C-A4A2-D687ED14707E}"/>
              </a:ext>
            </a:extLst>
          </p:cNvPr>
          <p:cNvSpPr>
            <a:spLocks noGrp="1"/>
          </p:cNvSpPr>
          <p:nvPr>
            <p:ph type="ftr" sz="quarter" idx="11"/>
          </p:nvPr>
        </p:nvSpPr>
        <p:spPr>
          <a:xfrm>
            <a:off x="5257800" y="6400800"/>
            <a:ext cx="5524500" cy="457200"/>
          </a:xfrm>
        </p:spPr>
        <p:txBody>
          <a:bodyPr/>
          <a:lstStyle>
            <a:lvl1pPr>
              <a:defRPr sz="1000">
                <a:solidFill>
                  <a:schemeClr val="tx1"/>
                </a:solidFill>
              </a:defRPr>
            </a:lvl1pPr>
          </a:lstStyle>
          <a:p>
            <a:endParaRPr lang="en-US" dirty="0"/>
          </a:p>
        </p:txBody>
      </p:sp>
      <p:sp>
        <p:nvSpPr>
          <p:cNvPr id="8" name="Picture Placeholder 6">
            <a:extLst>
              <a:ext uri="{FF2B5EF4-FFF2-40B4-BE49-F238E27FC236}">
                <a16:creationId xmlns:a16="http://schemas.microsoft.com/office/drawing/2014/main" id="{B9B19902-6CCB-FC62-C8DC-12EDBD6F8FB2}"/>
              </a:ext>
            </a:extLst>
          </p:cNvPr>
          <p:cNvSpPr>
            <a:spLocks noGrp="1"/>
          </p:cNvSpPr>
          <p:nvPr>
            <p:ph type="pic" sz="quarter" idx="14"/>
          </p:nvPr>
        </p:nvSpPr>
        <p:spPr>
          <a:xfrm>
            <a:off x="2888125" y="1737360"/>
            <a:ext cx="1691640" cy="1691640"/>
          </a:xfrm>
          <a:prstGeom prst="ellipse">
            <a:avLst/>
          </a:prstGeom>
          <a:solidFill>
            <a:schemeClr val="bg1"/>
          </a:solidFill>
          <a:ln w="28575">
            <a:solidFill>
              <a:schemeClr val="accent4"/>
            </a:solidFill>
          </a:ln>
        </p:spPr>
        <p:txBody>
          <a:bodyPr/>
          <a:lstStyle>
            <a:lvl1pPr marL="0" indent="0">
              <a:buNone/>
              <a:defRPr/>
            </a:lvl1pPr>
          </a:lstStyle>
          <a:p>
            <a:pPr marL="171450" marR="0" lvl="0" indent="-171450" algn="l" defTabSz="914400" rtl="0" eaLnBrk="1" fontAlgn="auto" latinLnBrk="0" hangingPunct="1">
              <a:lnSpc>
                <a:spcPct val="150000"/>
              </a:lnSpc>
              <a:spcBef>
                <a:spcPts val="1000"/>
              </a:spcBef>
              <a:spcAft>
                <a:spcPts val="0"/>
              </a:spcAft>
              <a:buClr>
                <a:schemeClr val="accent4"/>
              </a:buClr>
              <a:buSzTx/>
              <a:buFont typeface="Wingdings" panose="05000000000000000000" pitchFamily="2" charset="2"/>
              <a:buChar char="§"/>
              <a:tabLst/>
              <a:defRPr/>
            </a:pPr>
            <a:r>
              <a:rPr lang="en-US"/>
              <a:t>Click icon to add picture</a:t>
            </a:r>
            <a:endParaRPr lang="en-US" dirty="0"/>
          </a:p>
        </p:txBody>
      </p:sp>
      <p:sp>
        <p:nvSpPr>
          <p:cNvPr id="9" name="Picture Placeholder 6">
            <a:extLst>
              <a:ext uri="{FF2B5EF4-FFF2-40B4-BE49-F238E27FC236}">
                <a16:creationId xmlns:a16="http://schemas.microsoft.com/office/drawing/2014/main" id="{FEE1DEF9-85F9-F0E1-4A3F-6E387679E9C0}"/>
              </a:ext>
            </a:extLst>
          </p:cNvPr>
          <p:cNvSpPr>
            <a:spLocks noGrp="1"/>
          </p:cNvSpPr>
          <p:nvPr>
            <p:ph type="pic" sz="quarter" idx="15"/>
          </p:nvPr>
        </p:nvSpPr>
        <p:spPr>
          <a:xfrm>
            <a:off x="7383635" y="1737360"/>
            <a:ext cx="1691640" cy="1691640"/>
          </a:xfrm>
          <a:prstGeom prst="ellipse">
            <a:avLst/>
          </a:prstGeom>
          <a:solidFill>
            <a:schemeClr val="bg1"/>
          </a:solidFill>
          <a:ln w="28575">
            <a:solidFill>
              <a:schemeClr val="accent4"/>
            </a:solidFill>
          </a:ln>
        </p:spPr>
        <p:txBody>
          <a:bodyPr/>
          <a:lstStyle>
            <a:lvl1pPr marL="0" indent="0">
              <a:buNone/>
              <a:defRPr/>
            </a:lvl1pPr>
          </a:lstStyle>
          <a:p>
            <a:pPr marL="171450" marR="0" lvl="0" indent="-171450" algn="l" defTabSz="914400" rtl="0" eaLnBrk="1" fontAlgn="auto" latinLnBrk="0" hangingPunct="1">
              <a:lnSpc>
                <a:spcPct val="150000"/>
              </a:lnSpc>
              <a:spcBef>
                <a:spcPts val="1000"/>
              </a:spcBef>
              <a:spcAft>
                <a:spcPts val="0"/>
              </a:spcAft>
              <a:buClr>
                <a:schemeClr val="accent4"/>
              </a:buClr>
              <a:buSzTx/>
              <a:buFont typeface="Wingdings" panose="05000000000000000000" pitchFamily="2" charset="2"/>
              <a:buChar char="§"/>
              <a:tabLst/>
              <a:defRPr/>
            </a:pPr>
            <a:r>
              <a:rPr lang="en-US"/>
              <a:t>Click icon to add picture</a:t>
            </a:r>
            <a:endParaRPr lang="en-US" dirty="0"/>
          </a:p>
        </p:txBody>
      </p:sp>
      <p:sp>
        <p:nvSpPr>
          <p:cNvPr id="7" name="Picture Placeholder 6">
            <a:extLst>
              <a:ext uri="{FF2B5EF4-FFF2-40B4-BE49-F238E27FC236}">
                <a16:creationId xmlns:a16="http://schemas.microsoft.com/office/drawing/2014/main" id="{154C9E14-50A2-D0DC-E0B2-FC5D7072AA21}"/>
              </a:ext>
            </a:extLst>
          </p:cNvPr>
          <p:cNvSpPr>
            <a:spLocks noGrp="1"/>
          </p:cNvSpPr>
          <p:nvPr>
            <p:ph type="pic" sz="quarter" idx="13"/>
          </p:nvPr>
        </p:nvSpPr>
        <p:spPr>
          <a:xfrm>
            <a:off x="640370" y="1737360"/>
            <a:ext cx="1691640" cy="1691640"/>
          </a:xfrm>
          <a:prstGeom prst="ellipse">
            <a:avLst/>
          </a:prstGeom>
          <a:solidFill>
            <a:schemeClr val="bg1"/>
          </a:solidFill>
          <a:ln w="28575">
            <a:solidFill>
              <a:schemeClr val="accent4"/>
            </a:solidFill>
          </a:ln>
        </p:spPr>
        <p:txBody>
          <a:bodyPr/>
          <a:lstStyle>
            <a:lvl1pPr marL="0" indent="0">
              <a:buNone/>
              <a:defRPr/>
            </a:lvl1pPr>
          </a:lstStyle>
          <a:p>
            <a:pPr marL="171450" marR="0" lvl="0" indent="-171450" algn="l" defTabSz="914400" rtl="0" eaLnBrk="1" fontAlgn="auto" latinLnBrk="0" hangingPunct="1">
              <a:lnSpc>
                <a:spcPct val="150000"/>
              </a:lnSpc>
              <a:spcBef>
                <a:spcPts val="1000"/>
              </a:spcBef>
              <a:spcAft>
                <a:spcPts val="0"/>
              </a:spcAft>
              <a:buClr>
                <a:schemeClr val="accent4"/>
              </a:buClr>
              <a:buSzTx/>
              <a:buFont typeface="Wingdings" panose="05000000000000000000" pitchFamily="2" charset="2"/>
              <a:buChar char="§"/>
              <a:tabLst/>
              <a:defRPr/>
            </a:pPr>
            <a:r>
              <a:rPr lang="en-US"/>
              <a:t>Click icon to add picture</a:t>
            </a:r>
            <a:endParaRPr lang="en-US" dirty="0"/>
          </a:p>
        </p:txBody>
      </p:sp>
      <p:sp>
        <p:nvSpPr>
          <p:cNvPr id="2" name="Picture Placeholder 6">
            <a:extLst>
              <a:ext uri="{FF2B5EF4-FFF2-40B4-BE49-F238E27FC236}">
                <a16:creationId xmlns:a16="http://schemas.microsoft.com/office/drawing/2014/main" id="{8B7107F3-6464-30B8-F018-5D57A9A70335}"/>
              </a:ext>
            </a:extLst>
          </p:cNvPr>
          <p:cNvSpPr>
            <a:spLocks noGrp="1"/>
          </p:cNvSpPr>
          <p:nvPr>
            <p:ph type="pic" sz="quarter" idx="16"/>
          </p:nvPr>
        </p:nvSpPr>
        <p:spPr>
          <a:xfrm>
            <a:off x="5135880" y="1737360"/>
            <a:ext cx="1691640" cy="1691640"/>
          </a:xfrm>
          <a:prstGeom prst="ellipse">
            <a:avLst/>
          </a:prstGeom>
          <a:solidFill>
            <a:schemeClr val="bg1"/>
          </a:solidFill>
          <a:ln w="28575">
            <a:solidFill>
              <a:schemeClr val="accent4"/>
            </a:solidFill>
          </a:ln>
        </p:spPr>
        <p:txBody>
          <a:bodyPr/>
          <a:lstStyle>
            <a:lvl1pPr marL="0" indent="0">
              <a:buNone/>
              <a:defRPr/>
            </a:lvl1pPr>
          </a:lstStyle>
          <a:p>
            <a:pPr marL="171450" marR="0" lvl="0" indent="-171450" algn="l" defTabSz="914400" rtl="0" eaLnBrk="1" fontAlgn="auto" latinLnBrk="0" hangingPunct="1">
              <a:lnSpc>
                <a:spcPct val="150000"/>
              </a:lnSpc>
              <a:spcBef>
                <a:spcPts val="1000"/>
              </a:spcBef>
              <a:spcAft>
                <a:spcPts val="0"/>
              </a:spcAft>
              <a:buClr>
                <a:schemeClr val="accent4"/>
              </a:buClr>
              <a:buSzTx/>
              <a:buFont typeface="Wingdings" panose="05000000000000000000" pitchFamily="2" charset="2"/>
              <a:buChar char="§"/>
              <a:tabLst/>
              <a:defRPr/>
            </a:pPr>
            <a:r>
              <a:rPr lang="en-US"/>
              <a:t>Click icon to add picture</a:t>
            </a:r>
            <a:endParaRPr lang="en-US" dirty="0"/>
          </a:p>
        </p:txBody>
      </p:sp>
      <p:sp>
        <p:nvSpPr>
          <p:cNvPr id="3" name="Picture Placeholder 6">
            <a:extLst>
              <a:ext uri="{FF2B5EF4-FFF2-40B4-BE49-F238E27FC236}">
                <a16:creationId xmlns:a16="http://schemas.microsoft.com/office/drawing/2014/main" id="{4DCBA207-2BE8-4691-9DD3-4E6135E1C2EF}"/>
              </a:ext>
            </a:extLst>
          </p:cNvPr>
          <p:cNvSpPr>
            <a:spLocks noGrp="1"/>
          </p:cNvSpPr>
          <p:nvPr>
            <p:ph type="pic" sz="quarter" idx="17"/>
          </p:nvPr>
        </p:nvSpPr>
        <p:spPr>
          <a:xfrm>
            <a:off x="9631389" y="1737360"/>
            <a:ext cx="1691640" cy="1691640"/>
          </a:xfrm>
          <a:prstGeom prst="ellipse">
            <a:avLst/>
          </a:prstGeom>
          <a:solidFill>
            <a:schemeClr val="bg1"/>
          </a:solidFill>
          <a:ln w="28575">
            <a:solidFill>
              <a:schemeClr val="accent4"/>
            </a:solidFill>
          </a:ln>
        </p:spPr>
        <p:txBody>
          <a:bodyPr/>
          <a:lstStyle>
            <a:lvl1pPr marL="0" indent="0">
              <a:buNone/>
              <a:defRPr/>
            </a:lvl1pPr>
          </a:lstStyle>
          <a:p>
            <a:pPr marL="171450" marR="0" lvl="0" indent="-171450" algn="l" defTabSz="914400" rtl="0" eaLnBrk="1" fontAlgn="auto" latinLnBrk="0" hangingPunct="1">
              <a:lnSpc>
                <a:spcPct val="150000"/>
              </a:lnSpc>
              <a:spcBef>
                <a:spcPts val="1000"/>
              </a:spcBef>
              <a:spcAft>
                <a:spcPts val="0"/>
              </a:spcAft>
              <a:buClr>
                <a:schemeClr val="accent4"/>
              </a:buClr>
              <a:buSzTx/>
              <a:buFont typeface="Wingdings" panose="05000000000000000000" pitchFamily="2" charset="2"/>
              <a:buChar char="§"/>
              <a:tabLst/>
              <a:defRPr/>
            </a:pPr>
            <a:r>
              <a:rPr lang="en-US"/>
              <a:t>Click icon to add picture</a:t>
            </a:r>
            <a:endParaRPr lang="en-US" dirty="0"/>
          </a:p>
        </p:txBody>
      </p:sp>
      <p:pic>
        <p:nvPicPr>
          <p:cNvPr id="23" name="Picture 22">
            <a:extLst>
              <a:ext uri="{FF2B5EF4-FFF2-40B4-BE49-F238E27FC236}">
                <a16:creationId xmlns:a16="http://schemas.microsoft.com/office/drawing/2014/main" id="{CFBB322F-4465-4570-8053-A6D532B4E815}"/>
              </a:ext>
            </a:extLst>
          </p:cNvPr>
          <p:cNvPicPr>
            <a:picLocks noChangeAspect="1"/>
          </p:cNvPicPr>
          <p:nvPr userDrawn="1"/>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3132" y="6357957"/>
            <a:ext cx="2540579" cy="463656"/>
          </a:xfrm>
          <a:prstGeom prst="rect">
            <a:avLst/>
          </a:prstGeom>
        </p:spPr>
      </p:pic>
    </p:spTree>
    <p:extLst>
      <p:ext uri="{BB962C8B-B14F-4D97-AF65-F5344CB8AC3E}">
        <p14:creationId xmlns:p14="http://schemas.microsoft.com/office/powerpoint/2010/main" val="14938398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7361310-3B9B-7BDF-03EB-C7445344898B}"/>
              </a:ext>
              <a:ext uri="{C183D7F6-B498-43B3-948B-1728B52AA6E4}">
                <adec:decorative xmlns:adec="http://schemas.microsoft.com/office/drawing/2017/decorative" val="1"/>
              </a:ext>
            </a:extLst>
          </p:cNvPr>
          <p:cNvSpPr/>
          <p:nvPr userDrawn="1"/>
        </p:nvSpPr>
        <p:spPr>
          <a:xfrm>
            <a:off x="0" y="1"/>
            <a:ext cx="12192000"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460D509-E524-BFC8-BF4E-68E14A99B441}"/>
              </a:ext>
              <a:ext uri="{C183D7F6-B498-43B3-948B-1728B52AA6E4}">
                <adec:decorative xmlns:adec="http://schemas.microsoft.com/office/drawing/2017/decorative" val="1"/>
              </a:ext>
            </a:extLst>
          </p:cNvPr>
          <p:cNvSpPr/>
          <p:nvPr userDrawn="1"/>
        </p:nvSpPr>
        <p:spPr>
          <a:xfrm>
            <a:off x="10554814" y="0"/>
            <a:ext cx="1637186"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99EDA485-5E5E-F7CB-5749-325DB11EF1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87437" y="-1"/>
            <a:ext cx="180975" cy="137159"/>
          </a:xfrm>
          <a:prstGeom prst="rect">
            <a:avLst/>
          </a:prstGeom>
        </p:spPr>
      </p:pic>
      <p:sp>
        <p:nvSpPr>
          <p:cNvPr id="2" name="Slide Number Placeholder 5">
            <a:extLst>
              <a:ext uri="{FF2B5EF4-FFF2-40B4-BE49-F238E27FC236}">
                <a16:creationId xmlns:a16="http://schemas.microsoft.com/office/drawing/2014/main" id="{469EA53D-8089-84F9-4DC9-82117803FCFE}"/>
              </a:ext>
            </a:extLst>
          </p:cNvPr>
          <p:cNvSpPr>
            <a:spLocks noGrp="1"/>
          </p:cNvSpPr>
          <p:nvPr>
            <p:ph type="sldNum" sz="quarter" idx="12"/>
          </p:nvPr>
        </p:nvSpPr>
        <p:spPr>
          <a:xfrm>
            <a:off x="11004550" y="6400800"/>
            <a:ext cx="722416" cy="457200"/>
          </a:xfrm>
        </p:spPr>
        <p:txBody>
          <a:bodyPr lIns="0" tIns="0" rIns="0" bIns="0" anchor="ctr"/>
          <a:lstStyle>
            <a:lvl1pPr>
              <a:defRPr lang="en-US" sz="1000" smtClean="0">
                <a:solidFill>
                  <a:schemeClr val="tx1"/>
                </a:solidFill>
              </a:defRPr>
            </a:lvl1pPr>
          </a:lstStyle>
          <a:p>
            <a:fld id="{E2E280E9-2294-4CEC-A84B-061E0D2BDE90}" type="slidenum">
              <a:rPr lang="en-US" smtClean="0"/>
              <a:pPr/>
              <a:t>‹#›</a:t>
            </a:fld>
            <a:endParaRPr lang="en-US" dirty="0"/>
          </a:p>
        </p:txBody>
      </p:sp>
      <p:sp>
        <p:nvSpPr>
          <p:cNvPr id="3" name="Date Placeholder 3">
            <a:extLst>
              <a:ext uri="{FF2B5EF4-FFF2-40B4-BE49-F238E27FC236}">
                <a16:creationId xmlns:a16="http://schemas.microsoft.com/office/drawing/2014/main" id="{60828DF3-D24D-308E-61FE-CEBC8C2DBD1B}"/>
              </a:ext>
            </a:extLst>
          </p:cNvPr>
          <p:cNvSpPr>
            <a:spLocks noGrp="1"/>
          </p:cNvSpPr>
          <p:nvPr>
            <p:ph type="dt" sz="half" idx="10"/>
          </p:nvPr>
        </p:nvSpPr>
        <p:spPr>
          <a:xfrm>
            <a:off x="3333750" y="6400800"/>
            <a:ext cx="1681266" cy="457200"/>
          </a:xfrm>
        </p:spPr>
        <p:txBody>
          <a:bodyPr/>
          <a:lstStyle>
            <a:lvl1pPr>
              <a:defRPr sz="1000">
                <a:solidFill>
                  <a:schemeClr val="tx1"/>
                </a:solidFill>
              </a:defRPr>
            </a:lvl1pPr>
          </a:lstStyle>
          <a:p>
            <a:endParaRPr lang="en-US" dirty="0"/>
          </a:p>
        </p:txBody>
      </p:sp>
      <p:sp>
        <p:nvSpPr>
          <p:cNvPr id="4" name="Footer Placeholder 4">
            <a:extLst>
              <a:ext uri="{FF2B5EF4-FFF2-40B4-BE49-F238E27FC236}">
                <a16:creationId xmlns:a16="http://schemas.microsoft.com/office/drawing/2014/main" id="{59DC4D77-2829-ABBD-C2FE-B65622A5E827}"/>
              </a:ext>
            </a:extLst>
          </p:cNvPr>
          <p:cNvSpPr>
            <a:spLocks noGrp="1"/>
          </p:cNvSpPr>
          <p:nvPr>
            <p:ph type="ftr" sz="quarter" idx="11"/>
          </p:nvPr>
        </p:nvSpPr>
        <p:spPr>
          <a:xfrm>
            <a:off x="5257800" y="6400800"/>
            <a:ext cx="5524500" cy="457200"/>
          </a:xfrm>
        </p:spPr>
        <p:txBody>
          <a:bodyPr/>
          <a:lstStyle>
            <a:lvl1pPr>
              <a:defRPr sz="1000">
                <a:solidFill>
                  <a:schemeClr val="tx1"/>
                </a:solidFill>
              </a:defRPr>
            </a:lvl1pPr>
          </a:lstStyle>
          <a:p>
            <a:endParaRPr lang="en-US" dirty="0"/>
          </a:p>
        </p:txBody>
      </p:sp>
      <p:sp>
        <p:nvSpPr>
          <p:cNvPr id="5" name="Rectangle 4">
            <a:extLst>
              <a:ext uri="{FF2B5EF4-FFF2-40B4-BE49-F238E27FC236}">
                <a16:creationId xmlns:a16="http://schemas.microsoft.com/office/drawing/2014/main" id="{0AC162E8-B29C-AC64-05DB-717CC5D7B501}"/>
              </a:ext>
            </a:extLst>
          </p:cNvPr>
          <p:cNvSpPr/>
          <p:nvPr userDrawn="1"/>
        </p:nvSpPr>
        <p:spPr>
          <a:xfrm>
            <a:off x="465033" y="457200"/>
            <a:ext cx="5516667" cy="55816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6" name="Title 1">
            <a:extLst>
              <a:ext uri="{FF2B5EF4-FFF2-40B4-BE49-F238E27FC236}">
                <a16:creationId xmlns:a16="http://schemas.microsoft.com/office/drawing/2014/main" id="{C039AF46-57A7-26B6-1F11-79C97BC97C99}"/>
              </a:ext>
            </a:extLst>
          </p:cNvPr>
          <p:cNvSpPr>
            <a:spLocks noGrp="1"/>
          </p:cNvSpPr>
          <p:nvPr>
            <p:ph type="title" hasCustomPrompt="1"/>
          </p:nvPr>
        </p:nvSpPr>
        <p:spPr>
          <a:xfrm>
            <a:off x="457201" y="457200"/>
            <a:ext cx="5516668" cy="994411"/>
          </a:xfrm>
        </p:spPr>
        <p:txBody>
          <a:bodyPr>
            <a:noAutofit/>
          </a:bodyPr>
          <a:lstStyle>
            <a:lvl1pPr algn="ctr">
              <a:lnSpc>
                <a:spcPct val="100000"/>
              </a:lnSpc>
              <a:defRPr/>
            </a:lvl1pPr>
          </a:lstStyle>
          <a:p>
            <a:r>
              <a:rPr lang="en-US" dirty="0"/>
              <a:t>Click to add content</a:t>
            </a:r>
          </a:p>
        </p:txBody>
      </p:sp>
      <p:sp>
        <p:nvSpPr>
          <p:cNvPr id="9" name="Picture Placeholder 8">
            <a:extLst>
              <a:ext uri="{FF2B5EF4-FFF2-40B4-BE49-F238E27FC236}">
                <a16:creationId xmlns:a16="http://schemas.microsoft.com/office/drawing/2014/main" id="{96DFB476-43CE-0ED5-7CC2-A2BE569035CF}"/>
              </a:ext>
            </a:extLst>
          </p:cNvPr>
          <p:cNvSpPr>
            <a:spLocks noGrp="1"/>
          </p:cNvSpPr>
          <p:nvPr>
            <p:ph type="pic" sz="quarter" idx="13"/>
          </p:nvPr>
        </p:nvSpPr>
        <p:spPr>
          <a:xfrm>
            <a:off x="2150216" y="1472908"/>
            <a:ext cx="2146300" cy="2009775"/>
          </a:xfrm>
          <a:prstGeom prst="ellipse">
            <a:avLst/>
          </a:prstGeom>
          <a:ln w="38100">
            <a:solidFill>
              <a:schemeClr val="accent4"/>
            </a:solidFill>
          </a:ln>
        </p:spPr>
        <p:txBody>
          <a:bodyPr/>
          <a:lstStyle/>
          <a:p>
            <a:r>
              <a:rPr lang="en-US"/>
              <a:t>Click icon to add picture</a:t>
            </a:r>
          </a:p>
        </p:txBody>
      </p:sp>
      <p:sp>
        <p:nvSpPr>
          <p:cNvPr id="14" name="Text Placeholder 2">
            <a:extLst>
              <a:ext uri="{FF2B5EF4-FFF2-40B4-BE49-F238E27FC236}">
                <a16:creationId xmlns:a16="http://schemas.microsoft.com/office/drawing/2014/main" id="{21C30D1D-B94F-85B3-97D0-5DC307721DAE}"/>
              </a:ext>
            </a:extLst>
          </p:cNvPr>
          <p:cNvSpPr>
            <a:spLocks noGrp="1"/>
          </p:cNvSpPr>
          <p:nvPr>
            <p:ph type="body" idx="1" hasCustomPrompt="1"/>
          </p:nvPr>
        </p:nvSpPr>
        <p:spPr>
          <a:xfrm>
            <a:off x="465034" y="5086350"/>
            <a:ext cx="5524498" cy="952499"/>
          </a:xfrm>
        </p:spPr>
        <p:txBody>
          <a:bodyPr anchor="t" anchorCtr="0">
            <a:noAutofit/>
          </a:bodyPr>
          <a:lstStyle>
            <a:lvl1pPr marL="0" indent="0" algn="ctr">
              <a:lnSpc>
                <a:spcPct val="100000"/>
              </a:lnSpc>
              <a:buNone/>
              <a:defRPr sz="1200">
                <a:solidFill>
                  <a:schemeClr val="tx2"/>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contact information</a:t>
            </a:r>
          </a:p>
        </p:txBody>
      </p:sp>
      <p:sp>
        <p:nvSpPr>
          <p:cNvPr id="16" name="Picture Placeholder 15">
            <a:extLst>
              <a:ext uri="{FF2B5EF4-FFF2-40B4-BE49-F238E27FC236}">
                <a16:creationId xmlns:a16="http://schemas.microsoft.com/office/drawing/2014/main" id="{71202D5C-2479-42DD-8C1C-23D55874840E}"/>
              </a:ext>
            </a:extLst>
          </p:cNvPr>
          <p:cNvSpPr>
            <a:spLocks noGrp="1"/>
          </p:cNvSpPr>
          <p:nvPr>
            <p:ph type="pic" sz="quarter" idx="14"/>
          </p:nvPr>
        </p:nvSpPr>
        <p:spPr>
          <a:xfrm>
            <a:off x="6210299" y="457200"/>
            <a:ext cx="5524501" cy="5581650"/>
          </a:xfrm>
        </p:spPr>
        <p:txBody>
          <a:bodyPr/>
          <a:lstStyle/>
          <a:p>
            <a:pPr marL="171450" marR="0" lvl="0" indent="-171450" algn="l" defTabSz="914400" rtl="0" eaLnBrk="1" fontAlgn="auto" latinLnBrk="0" hangingPunct="1">
              <a:lnSpc>
                <a:spcPct val="150000"/>
              </a:lnSpc>
              <a:spcBef>
                <a:spcPts val="1000"/>
              </a:spcBef>
              <a:spcAft>
                <a:spcPts val="0"/>
              </a:spcAft>
              <a:buClr>
                <a:schemeClr val="accent4"/>
              </a:buClr>
              <a:buSzTx/>
              <a:buFont typeface="Wingdings" panose="05000000000000000000" pitchFamily="2" charset="2"/>
              <a:buChar char="§"/>
              <a:tabLst/>
              <a:defRPr/>
            </a:pPr>
            <a:r>
              <a:rPr lang="en-US"/>
              <a:t>Click icon to add picture</a:t>
            </a:r>
            <a:endParaRPr lang="en-US" dirty="0"/>
          </a:p>
        </p:txBody>
      </p:sp>
      <p:sp>
        <p:nvSpPr>
          <p:cNvPr id="22" name="Text Placeholder 21">
            <a:extLst>
              <a:ext uri="{FF2B5EF4-FFF2-40B4-BE49-F238E27FC236}">
                <a16:creationId xmlns:a16="http://schemas.microsoft.com/office/drawing/2014/main" id="{6939C9F5-97BE-3396-5707-F78FD1813F59}"/>
              </a:ext>
            </a:extLst>
          </p:cNvPr>
          <p:cNvSpPr>
            <a:spLocks noGrp="1"/>
          </p:cNvSpPr>
          <p:nvPr>
            <p:ph type="body" sz="quarter" idx="15" hasCustomPrompt="1"/>
          </p:nvPr>
        </p:nvSpPr>
        <p:spPr>
          <a:xfrm>
            <a:off x="465138" y="3503981"/>
            <a:ext cx="5508625" cy="711939"/>
          </a:xfrm>
        </p:spPr>
        <p:txBody>
          <a:bodyPr anchor="ctr" anchorCtr="0">
            <a:noAutofit/>
          </a:bodyPr>
          <a:lstStyle>
            <a:lvl1pPr marL="0" indent="0" algn="ctr">
              <a:lnSpc>
                <a:spcPct val="100000"/>
              </a:lnSpc>
              <a:buNone/>
              <a:defRPr sz="2000" b="1">
                <a:solidFill>
                  <a:schemeClr val="accent1"/>
                </a:solidFill>
              </a:defRPr>
            </a:lvl1pPr>
          </a:lstStyle>
          <a:p>
            <a:pPr lvl="0"/>
            <a:r>
              <a:rPr lang="en-US" dirty="0"/>
              <a:t>Click to add name</a:t>
            </a:r>
          </a:p>
        </p:txBody>
      </p:sp>
      <p:sp>
        <p:nvSpPr>
          <p:cNvPr id="23" name="Text Placeholder 21">
            <a:extLst>
              <a:ext uri="{FF2B5EF4-FFF2-40B4-BE49-F238E27FC236}">
                <a16:creationId xmlns:a16="http://schemas.microsoft.com/office/drawing/2014/main" id="{74F3DA48-53E5-4844-128B-2607ED2A1390}"/>
              </a:ext>
            </a:extLst>
          </p:cNvPr>
          <p:cNvSpPr>
            <a:spLocks noGrp="1"/>
          </p:cNvSpPr>
          <p:nvPr>
            <p:ph type="body" sz="quarter" idx="16" hasCustomPrompt="1"/>
          </p:nvPr>
        </p:nvSpPr>
        <p:spPr>
          <a:xfrm>
            <a:off x="465032" y="4215921"/>
            <a:ext cx="5508625" cy="870428"/>
          </a:xfrm>
        </p:spPr>
        <p:txBody>
          <a:bodyPr anchor="t" anchorCtr="0">
            <a:noAutofit/>
          </a:bodyPr>
          <a:lstStyle>
            <a:lvl1pPr marL="0" indent="0" algn="ctr">
              <a:buNone/>
              <a:defRPr sz="1600" b="1"/>
            </a:lvl1pPr>
          </a:lstStyle>
          <a:p>
            <a:pPr lvl="0"/>
            <a:r>
              <a:rPr lang="en-US" dirty="0"/>
              <a:t>Click to add title</a:t>
            </a:r>
          </a:p>
        </p:txBody>
      </p:sp>
      <p:pic>
        <p:nvPicPr>
          <p:cNvPr id="18" name="Picture 17">
            <a:extLst>
              <a:ext uri="{FF2B5EF4-FFF2-40B4-BE49-F238E27FC236}">
                <a16:creationId xmlns:a16="http://schemas.microsoft.com/office/drawing/2014/main" id="{9731DA9D-745D-49B4-967D-C5FD9D78DA11}"/>
              </a:ext>
            </a:extLst>
          </p:cNvPr>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3132" y="6357957"/>
            <a:ext cx="2540579" cy="463656"/>
          </a:xfrm>
          <a:prstGeom prst="rect">
            <a:avLst/>
          </a:prstGeom>
        </p:spPr>
      </p:pic>
    </p:spTree>
    <p:extLst>
      <p:ext uri="{BB962C8B-B14F-4D97-AF65-F5344CB8AC3E}">
        <p14:creationId xmlns:p14="http://schemas.microsoft.com/office/powerpoint/2010/main" val="3307709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FD9B1-DD15-4DA0-BD0F-5599945158DD}"/>
              </a:ext>
            </a:extLst>
          </p:cNvPr>
          <p:cNvSpPr>
            <a:spLocks noGrp="1"/>
          </p:cNvSpPr>
          <p:nvPr>
            <p:ph type="title" hasCustomPrompt="1"/>
          </p:nvPr>
        </p:nvSpPr>
        <p:spPr>
          <a:xfrm>
            <a:off x="457200" y="457200"/>
            <a:ext cx="11277600" cy="1143000"/>
          </a:xfrm>
        </p:spPr>
        <p:txBody>
          <a:bodyPr lIns="0" tIns="0" rIns="0" bIns="0"/>
          <a:lstStyle>
            <a:lvl1pPr>
              <a:defRPr>
                <a:solidFill>
                  <a:schemeClr val="tx1"/>
                </a:solidFill>
              </a:defRPr>
            </a:lvl1pPr>
          </a:lstStyle>
          <a:p>
            <a:r>
              <a:rPr lang="en-US" dirty="0"/>
              <a:t>Click to add title</a:t>
            </a:r>
          </a:p>
        </p:txBody>
      </p:sp>
      <p:sp>
        <p:nvSpPr>
          <p:cNvPr id="3" name="Content Placeholder 2">
            <a:extLst>
              <a:ext uri="{FF2B5EF4-FFF2-40B4-BE49-F238E27FC236}">
                <a16:creationId xmlns:a16="http://schemas.microsoft.com/office/drawing/2014/main" id="{7CDB9763-7D65-429F-BD59-75DBFB945BF8}"/>
              </a:ext>
            </a:extLst>
          </p:cNvPr>
          <p:cNvSpPr>
            <a:spLocks noGrp="1"/>
          </p:cNvSpPr>
          <p:nvPr>
            <p:ph idx="1" hasCustomPrompt="1"/>
          </p:nvPr>
        </p:nvSpPr>
        <p:spPr>
          <a:xfrm>
            <a:off x="457200" y="1828800"/>
            <a:ext cx="11269766" cy="2981325"/>
          </a:xfrm>
        </p:spPr>
        <p:txBody>
          <a:bodyPr lIns="0" tIns="0" rIns="0" bIns="0"/>
          <a:lstStyle>
            <a:lvl1pPr marL="0" indent="0">
              <a:lnSpc>
                <a:spcPct val="100000"/>
              </a:lnSpc>
              <a:buNone/>
              <a:defRPr>
                <a:solidFill>
                  <a:schemeClr val="tx2"/>
                </a:solidFill>
              </a:defRPr>
            </a:lvl1pPr>
            <a:lvl2pPr>
              <a:lnSpc>
                <a:spcPct val="100000"/>
              </a:lnSpc>
              <a:defRPr>
                <a:solidFill>
                  <a:schemeClr val="tx2"/>
                </a:solidFill>
              </a:defRPr>
            </a:lvl2pPr>
            <a:lvl3pPr>
              <a:lnSpc>
                <a:spcPct val="100000"/>
              </a:lnSpc>
              <a:defRPr>
                <a:solidFill>
                  <a:schemeClr val="tx2"/>
                </a:solidFill>
              </a:defRPr>
            </a:lvl3pPr>
            <a:lvl4pPr>
              <a:lnSpc>
                <a:spcPct val="100000"/>
              </a:lnSpc>
              <a:defRPr>
                <a:solidFill>
                  <a:schemeClr val="tx2"/>
                </a:solidFill>
              </a:defRPr>
            </a:lvl4pPr>
            <a:lvl5pPr>
              <a:lnSpc>
                <a:spcPct val="100000"/>
              </a:lnSpc>
              <a:defRPr>
                <a:solidFill>
                  <a:schemeClr val="tx2"/>
                </a:solidFill>
              </a:defRPr>
            </a:lvl5pPr>
          </a:lstStyle>
          <a:p>
            <a:pPr marL="171450" marR="0" lvl="0" indent="-171450" algn="l" defTabSz="914400" rtl="0" eaLnBrk="1" fontAlgn="auto" latinLnBrk="0" hangingPunct="1">
              <a:lnSpc>
                <a:spcPct val="150000"/>
              </a:lnSpc>
              <a:spcBef>
                <a:spcPts val="1000"/>
              </a:spcBef>
              <a:spcAft>
                <a:spcPts val="0"/>
              </a:spcAft>
              <a:buClr>
                <a:schemeClr val="accent4"/>
              </a:buClr>
              <a:buSzTx/>
              <a:buFont typeface="Wingdings" panose="05000000000000000000" pitchFamily="2" charset="2"/>
              <a:buChar char="§"/>
              <a:tabLst/>
              <a:defRPr/>
            </a:pPr>
            <a:r>
              <a:rPr lang="en-US" dirty="0"/>
              <a:t>Click on six (6) icons below or add text content here (Paste Special – Unformatted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0280B26-DCBA-41F6-B791-F51413EC6DDA}"/>
              </a:ext>
            </a:extLst>
          </p:cNvPr>
          <p:cNvSpPr>
            <a:spLocks noGrp="1"/>
          </p:cNvSpPr>
          <p:nvPr>
            <p:ph type="sldNum" sz="quarter" idx="12"/>
          </p:nvPr>
        </p:nvSpPr>
        <p:spPr>
          <a:xfrm>
            <a:off x="11004550" y="6400800"/>
            <a:ext cx="722416" cy="457200"/>
          </a:xfrm>
        </p:spPr>
        <p:txBody>
          <a:bodyPr lIns="0" tIns="0" rIns="0" bIns="0" anchor="ctr"/>
          <a:lstStyle>
            <a:lvl1pPr>
              <a:defRPr lang="en-US" sz="1000" smtClean="0">
                <a:solidFill>
                  <a:schemeClr val="tx1"/>
                </a:solidFill>
              </a:defRPr>
            </a:lvl1pPr>
          </a:lstStyle>
          <a:p>
            <a:fld id="{E2E280E9-2294-4CEC-A84B-061E0D2BDE90}" type="slidenum">
              <a:rPr lang="en-US" smtClean="0"/>
              <a:pPr/>
              <a:t>‹#›</a:t>
            </a:fld>
            <a:endParaRPr lang="en-US" dirty="0"/>
          </a:p>
        </p:txBody>
      </p:sp>
      <p:sp>
        <p:nvSpPr>
          <p:cNvPr id="16" name="Rectangle 15">
            <a:extLst>
              <a:ext uri="{FF2B5EF4-FFF2-40B4-BE49-F238E27FC236}">
                <a16:creationId xmlns:a16="http://schemas.microsoft.com/office/drawing/2014/main" id="{499B9A15-1058-6D5F-9D91-7F183BF610C8}"/>
              </a:ext>
              <a:ext uri="{C183D7F6-B498-43B3-948B-1728B52AA6E4}">
                <adec:decorative xmlns:adec="http://schemas.microsoft.com/office/drawing/2017/decorative" val="1"/>
              </a:ext>
            </a:extLst>
          </p:cNvPr>
          <p:cNvSpPr/>
          <p:nvPr userDrawn="1"/>
        </p:nvSpPr>
        <p:spPr>
          <a:xfrm>
            <a:off x="0" y="1"/>
            <a:ext cx="12192000"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ate Placeholder 3">
            <a:extLst>
              <a:ext uri="{FF2B5EF4-FFF2-40B4-BE49-F238E27FC236}">
                <a16:creationId xmlns:a16="http://schemas.microsoft.com/office/drawing/2014/main" id="{47AD375C-0981-EAD1-40D6-C1E06F8C38E8}"/>
              </a:ext>
            </a:extLst>
          </p:cNvPr>
          <p:cNvSpPr>
            <a:spLocks noGrp="1"/>
          </p:cNvSpPr>
          <p:nvPr>
            <p:ph type="dt" sz="half" idx="10"/>
          </p:nvPr>
        </p:nvSpPr>
        <p:spPr>
          <a:xfrm>
            <a:off x="3333750" y="6400800"/>
            <a:ext cx="1681266" cy="457200"/>
          </a:xfrm>
        </p:spPr>
        <p:txBody>
          <a:bodyPr/>
          <a:lstStyle>
            <a:lvl1pPr>
              <a:defRPr sz="1000">
                <a:solidFill>
                  <a:schemeClr val="tx1"/>
                </a:solidFill>
              </a:defRPr>
            </a:lvl1pPr>
          </a:lstStyle>
          <a:p>
            <a:endParaRPr lang="en-US" dirty="0"/>
          </a:p>
        </p:txBody>
      </p:sp>
      <p:sp>
        <p:nvSpPr>
          <p:cNvPr id="25" name="Footer Placeholder 4">
            <a:extLst>
              <a:ext uri="{FF2B5EF4-FFF2-40B4-BE49-F238E27FC236}">
                <a16:creationId xmlns:a16="http://schemas.microsoft.com/office/drawing/2014/main" id="{A6B4D7EF-C9F8-3DA0-05D5-FC74F20B8C3B}"/>
              </a:ext>
            </a:extLst>
          </p:cNvPr>
          <p:cNvSpPr>
            <a:spLocks noGrp="1"/>
          </p:cNvSpPr>
          <p:nvPr>
            <p:ph type="ftr" sz="quarter" idx="11"/>
          </p:nvPr>
        </p:nvSpPr>
        <p:spPr>
          <a:xfrm>
            <a:off x="5257800" y="6400800"/>
            <a:ext cx="5524500" cy="457200"/>
          </a:xfrm>
        </p:spPr>
        <p:txBody>
          <a:bodyPr/>
          <a:lstStyle>
            <a:lvl1pPr>
              <a:defRPr sz="1000">
                <a:solidFill>
                  <a:schemeClr val="tx1"/>
                </a:solidFill>
              </a:defRPr>
            </a:lvl1pPr>
          </a:lstStyle>
          <a:p>
            <a:endParaRPr lang="en-US" dirty="0"/>
          </a:p>
        </p:txBody>
      </p:sp>
      <p:sp>
        <p:nvSpPr>
          <p:cNvPr id="27" name="Rectangle 26">
            <a:extLst>
              <a:ext uri="{FF2B5EF4-FFF2-40B4-BE49-F238E27FC236}">
                <a16:creationId xmlns:a16="http://schemas.microsoft.com/office/drawing/2014/main" id="{32978BF5-E404-2C42-09EC-B1DE94DD859B}"/>
              </a:ext>
              <a:ext uri="{C183D7F6-B498-43B3-948B-1728B52AA6E4}">
                <adec:decorative xmlns:adec="http://schemas.microsoft.com/office/drawing/2017/decorative" val="1"/>
              </a:ext>
            </a:extLst>
          </p:cNvPr>
          <p:cNvSpPr/>
          <p:nvPr userDrawn="1"/>
        </p:nvSpPr>
        <p:spPr>
          <a:xfrm>
            <a:off x="10554814" y="0"/>
            <a:ext cx="1637186"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Graphic 31">
            <a:extLst>
              <a:ext uri="{FF2B5EF4-FFF2-40B4-BE49-F238E27FC236}">
                <a16:creationId xmlns:a16="http://schemas.microsoft.com/office/drawing/2014/main" id="{7B580FEA-8678-95DF-BFE1-2B22934502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87437" y="-1"/>
            <a:ext cx="180975" cy="137159"/>
          </a:xfrm>
          <a:prstGeom prst="rect">
            <a:avLst/>
          </a:prstGeom>
        </p:spPr>
      </p:pic>
      <p:pic>
        <p:nvPicPr>
          <p:cNvPr id="11" name="Picture 10">
            <a:extLst>
              <a:ext uri="{FF2B5EF4-FFF2-40B4-BE49-F238E27FC236}">
                <a16:creationId xmlns:a16="http://schemas.microsoft.com/office/drawing/2014/main" id="{B8CE14FD-B7AD-4E1E-9FE8-2EAD5450F5C8}"/>
              </a:ext>
            </a:extLst>
          </p:cNvPr>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5550" y="6208606"/>
            <a:ext cx="2540579" cy="463656"/>
          </a:xfrm>
          <a:prstGeom prst="rect">
            <a:avLst/>
          </a:prstGeom>
        </p:spPr>
      </p:pic>
    </p:spTree>
    <p:extLst>
      <p:ext uri="{BB962C8B-B14F-4D97-AF65-F5344CB8AC3E}">
        <p14:creationId xmlns:p14="http://schemas.microsoft.com/office/powerpoint/2010/main" val="2888846456"/>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E5242-C647-41FB-9068-CDEDA3581F60}"/>
              </a:ext>
            </a:extLst>
          </p:cNvPr>
          <p:cNvSpPr>
            <a:spLocks noGrp="1"/>
          </p:cNvSpPr>
          <p:nvPr>
            <p:ph type="title" hasCustomPrompt="1"/>
          </p:nvPr>
        </p:nvSpPr>
        <p:spPr>
          <a:xfrm>
            <a:off x="465034" y="457199"/>
            <a:ext cx="7434366" cy="1371600"/>
          </a:xfrm>
        </p:spPr>
        <p:txBody>
          <a:bodyPr anchor="ctr">
            <a:normAutofit/>
          </a:bodyPr>
          <a:lstStyle>
            <a:lvl1pPr>
              <a:lnSpc>
                <a:spcPct val="100000"/>
              </a:lnSpc>
              <a:defRPr sz="2800">
                <a:latin typeface="+mj-lt"/>
              </a:defRPr>
            </a:lvl1pPr>
          </a:lstStyle>
          <a:p>
            <a:r>
              <a:rPr lang="en-US" dirty="0"/>
              <a:t>Click to add title</a:t>
            </a:r>
          </a:p>
        </p:txBody>
      </p:sp>
      <p:sp>
        <p:nvSpPr>
          <p:cNvPr id="3" name="Text Placeholder 2">
            <a:extLst>
              <a:ext uri="{FF2B5EF4-FFF2-40B4-BE49-F238E27FC236}">
                <a16:creationId xmlns:a16="http://schemas.microsoft.com/office/drawing/2014/main" id="{1035C1A5-3969-44EB-8F46-5E7473A8052A}"/>
              </a:ext>
            </a:extLst>
          </p:cNvPr>
          <p:cNvSpPr>
            <a:spLocks noGrp="1"/>
          </p:cNvSpPr>
          <p:nvPr>
            <p:ph type="body" idx="1" hasCustomPrompt="1"/>
          </p:nvPr>
        </p:nvSpPr>
        <p:spPr>
          <a:xfrm>
            <a:off x="465034" y="2057400"/>
            <a:ext cx="7434366" cy="4032251"/>
          </a:xfrm>
        </p:spPr>
        <p:txBody>
          <a:bodyPr>
            <a:normAutofit/>
          </a:bodyPr>
          <a:lstStyle>
            <a:lvl1pPr marL="0" indent="0">
              <a:buNone/>
              <a:defRPr sz="1400">
                <a:solidFill>
                  <a:schemeClr val="tx2"/>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content (Paste Special – Unformatted Text). </a:t>
            </a:r>
          </a:p>
        </p:txBody>
      </p:sp>
      <p:sp>
        <p:nvSpPr>
          <p:cNvPr id="12" name="Rectangle 11">
            <a:extLst>
              <a:ext uri="{FF2B5EF4-FFF2-40B4-BE49-F238E27FC236}">
                <a16:creationId xmlns:a16="http://schemas.microsoft.com/office/drawing/2014/main" id="{4EF1C3BE-B545-33FB-C631-A328427E3A34}"/>
              </a:ext>
              <a:ext uri="{C183D7F6-B498-43B3-948B-1728B52AA6E4}">
                <adec:decorative xmlns:adec="http://schemas.microsoft.com/office/drawing/2017/decorative" val="1"/>
              </a:ext>
            </a:extLst>
          </p:cNvPr>
          <p:cNvSpPr/>
          <p:nvPr userDrawn="1"/>
        </p:nvSpPr>
        <p:spPr>
          <a:xfrm>
            <a:off x="0" y="1"/>
            <a:ext cx="12192000"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D0DFEB-47D6-6DF6-B70A-457EB4023321}"/>
              </a:ext>
              <a:ext uri="{C183D7F6-B498-43B3-948B-1728B52AA6E4}">
                <adec:decorative xmlns:adec="http://schemas.microsoft.com/office/drawing/2017/decorative" val="1"/>
              </a:ext>
            </a:extLst>
          </p:cNvPr>
          <p:cNvSpPr/>
          <p:nvPr userDrawn="1"/>
        </p:nvSpPr>
        <p:spPr>
          <a:xfrm>
            <a:off x="10554814" y="0"/>
            <a:ext cx="1637186"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a:extLst>
              <a:ext uri="{FF2B5EF4-FFF2-40B4-BE49-F238E27FC236}">
                <a16:creationId xmlns:a16="http://schemas.microsoft.com/office/drawing/2014/main" id="{451BDB93-2D43-31ED-9DBD-6CBBFB9FEE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87437" y="-1"/>
            <a:ext cx="180975" cy="137159"/>
          </a:xfrm>
          <a:prstGeom prst="rect">
            <a:avLst/>
          </a:prstGeom>
        </p:spPr>
      </p:pic>
      <p:sp>
        <p:nvSpPr>
          <p:cNvPr id="7" name="Picture Placeholder 6">
            <a:extLst>
              <a:ext uri="{FF2B5EF4-FFF2-40B4-BE49-F238E27FC236}">
                <a16:creationId xmlns:a16="http://schemas.microsoft.com/office/drawing/2014/main" id="{93850DAB-085C-D134-5B64-056E493697E7}"/>
              </a:ext>
            </a:extLst>
          </p:cNvPr>
          <p:cNvSpPr>
            <a:spLocks noGrp="1"/>
          </p:cNvSpPr>
          <p:nvPr>
            <p:ph type="pic" sz="quarter" idx="13"/>
          </p:nvPr>
        </p:nvSpPr>
        <p:spPr>
          <a:xfrm>
            <a:off x="8128000" y="137158"/>
            <a:ext cx="3606800" cy="6263642"/>
          </a:xfrm>
        </p:spPr>
        <p:txBody>
          <a:bodyPr anchor="t"/>
          <a:lstStyle>
            <a:lvl1pPr marL="0" indent="0" algn="l">
              <a:buFont typeface="+mj-lt"/>
              <a:buNone/>
              <a:defRPr/>
            </a:lvl1pPr>
          </a:lstStyle>
          <a:p>
            <a:pPr marL="171450" marR="0" lvl="0" indent="-171450" algn="l" defTabSz="914400" rtl="0" eaLnBrk="1" fontAlgn="auto" latinLnBrk="0" hangingPunct="1">
              <a:lnSpc>
                <a:spcPts val="1200"/>
              </a:lnSpc>
              <a:spcBef>
                <a:spcPts val="1000"/>
              </a:spcBef>
              <a:spcAft>
                <a:spcPts val="0"/>
              </a:spcAft>
              <a:buClr>
                <a:schemeClr val="accent4"/>
              </a:buClr>
              <a:buSzTx/>
              <a:buFont typeface="Wingdings" panose="05000000000000000000" pitchFamily="2" charset="2"/>
              <a:buChar char="§"/>
              <a:tabLst/>
              <a:defRPr/>
            </a:pPr>
            <a:r>
              <a:rPr lang="en-US"/>
              <a:t>Click icon to add picture</a:t>
            </a:r>
            <a:endParaRPr lang="en-US" dirty="0"/>
          </a:p>
        </p:txBody>
      </p:sp>
      <p:sp>
        <p:nvSpPr>
          <p:cNvPr id="4" name="Slide Number Placeholder 5">
            <a:extLst>
              <a:ext uri="{FF2B5EF4-FFF2-40B4-BE49-F238E27FC236}">
                <a16:creationId xmlns:a16="http://schemas.microsoft.com/office/drawing/2014/main" id="{3FB5CBC9-7473-C7A0-F53B-C46F012E5359}"/>
              </a:ext>
            </a:extLst>
          </p:cNvPr>
          <p:cNvSpPr>
            <a:spLocks noGrp="1"/>
          </p:cNvSpPr>
          <p:nvPr>
            <p:ph type="sldNum" sz="quarter" idx="12"/>
          </p:nvPr>
        </p:nvSpPr>
        <p:spPr>
          <a:xfrm>
            <a:off x="11004550" y="6400800"/>
            <a:ext cx="722416" cy="457200"/>
          </a:xfrm>
        </p:spPr>
        <p:txBody>
          <a:bodyPr lIns="0" tIns="0" rIns="0" bIns="0" anchor="ctr"/>
          <a:lstStyle>
            <a:lvl1pPr>
              <a:defRPr lang="en-US" sz="1000" smtClean="0">
                <a:solidFill>
                  <a:schemeClr val="tx1"/>
                </a:solidFill>
              </a:defRPr>
            </a:lvl1pPr>
          </a:lstStyle>
          <a:p>
            <a:fld id="{E2E280E9-2294-4CEC-A84B-061E0D2BDE90}" type="slidenum">
              <a:rPr lang="en-US" smtClean="0"/>
              <a:pPr/>
              <a:t>‹#›</a:t>
            </a:fld>
            <a:endParaRPr lang="en-US" dirty="0"/>
          </a:p>
        </p:txBody>
      </p:sp>
      <p:sp>
        <p:nvSpPr>
          <p:cNvPr id="5" name="Date Placeholder 3">
            <a:extLst>
              <a:ext uri="{FF2B5EF4-FFF2-40B4-BE49-F238E27FC236}">
                <a16:creationId xmlns:a16="http://schemas.microsoft.com/office/drawing/2014/main" id="{B771E7F9-98B9-9C4C-825A-FCCE858F94CF}"/>
              </a:ext>
            </a:extLst>
          </p:cNvPr>
          <p:cNvSpPr>
            <a:spLocks noGrp="1"/>
          </p:cNvSpPr>
          <p:nvPr>
            <p:ph type="dt" sz="half" idx="10"/>
          </p:nvPr>
        </p:nvSpPr>
        <p:spPr>
          <a:xfrm>
            <a:off x="3333750" y="6400800"/>
            <a:ext cx="1681266" cy="457200"/>
          </a:xfrm>
        </p:spPr>
        <p:txBody>
          <a:bodyPr/>
          <a:lstStyle>
            <a:lvl1pPr>
              <a:defRPr sz="1000">
                <a:solidFill>
                  <a:schemeClr val="tx1"/>
                </a:solidFill>
              </a:defRPr>
            </a:lvl1pPr>
          </a:lstStyle>
          <a:p>
            <a:endParaRPr lang="en-US" dirty="0"/>
          </a:p>
        </p:txBody>
      </p:sp>
      <p:sp>
        <p:nvSpPr>
          <p:cNvPr id="6" name="Footer Placeholder 4">
            <a:extLst>
              <a:ext uri="{FF2B5EF4-FFF2-40B4-BE49-F238E27FC236}">
                <a16:creationId xmlns:a16="http://schemas.microsoft.com/office/drawing/2014/main" id="{8C5A3EAC-2CBF-F14E-0A50-B2D8FB7A234A}"/>
              </a:ext>
            </a:extLst>
          </p:cNvPr>
          <p:cNvSpPr>
            <a:spLocks noGrp="1"/>
          </p:cNvSpPr>
          <p:nvPr>
            <p:ph type="ftr" sz="quarter" idx="11"/>
          </p:nvPr>
        </p:nvSpPr>
        <p:spPr>
          <a:xfrm>
            <a:off x="5257800" y="6400800"/>
            <a:ext cx="5524500" cy="457200"/>
          </a:xfrm>
        </p:spPr>
        <p:txBody>
          <a:bodyPr/>
          <a:lstStyle>
            <a:lvl1pPr>
              <a:defRPr sz="1000">
                <a:solidFill>
                  <a:schemeClr val="tx1"/>
                </a:solidFill>
              </a:defRPr>
            </a:lvl1pPr>
          </a:lstStyle>
          <a:p>
            <a:endParaRPr lang="en-US" dirty="0"/>
          </a:p>
        </p:txBody>
      </p:sp>
      <p:pic>
        <p:nvPicPr>
          <p:cNvPr id="15" name="Picture 14">
            <a:extLst>
              <a:ext uri="{FF2B5EF4-FFF2-40B4-BE49-F238E27FC236}">
                <a16:creationId xmlns:a16="http://schemas.microsoft.com/office/drawing/2014/main" id="{8F30D508-D2F4-46B6-A032-EAC772615D50}"/>
              </a:ext>
            </a:extLst>
          </p:cNvPr>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3132" y="6357957"/>
            <a:ext cx="2540579" cy="463656"/>
          </a:xfrm>
          <a:prstGeom prst="rect">
            <a:avLst/>
          </a:prstGeom>
        </p:spPr>
      </p:pic>
    </p:spTree>
    <p:extLst>
      <p:ext uri="{BB962C8B-B14F-4D97-AF65-F5344CB8AC3E}">
        <p14:creationId xmlns:p14="http://schemas.microsoft.com/office/powerpoint/2010/main" val="772316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22C01-955E-4B21-9482-B5AB906BBB68}"/>
              </a:ext>
            </a:extLst>
          </p:cNvPr>
          <p:cNvSpPr>
            <a:spLocks noGrp="1"/>
          </p:cNvSpPr>
          <p:nvPr>
            <p:ph type="title" hasCustomPrompt="1"/>
          </p:nvPr>
        </p:nvSpPr>
        <p:spPr>
          <a:xfrm>
            <a:off x="457200" y="457200"/>
            <a:ext cx="11269766" cy="1143000"/>
          </a:xfrm>
        </p:spPr>
        <p:txBody>
          <a:bodyPr/>
          <a:lstStyle>
            <a:lvl1pPr algn="l">
              <a:lnSpc>
                <a:spcPct val="100000"/>
              </a:lnSpc>
              <a:defRPr/>
            </a:lvl1pPr>
          </a:lstStyle>
          <a:p>
            <a:r>
              <a:rPr lang="en-US" dirty="0"/>
              <a:t>Click to add title</a:t>
            </a:r>
          </a:p>
        </p:txBody>
      </p:sp>
      <p:sp>
        <p:nvSpPr>
          <p:cNvPr id="3" name="Content Placeholder 2">
            <a:extLst>
              <a:ext uri="{FF2B5EF4-FFF2-40B4-BE49-F238E27FC236}">
                <a16:creationId xmlns:a16="http://schemas.microsoft.com/office/drawing/2014/main" id="{738B74F1-5F38-4720-A95A-885766F6ACBF}"/>
              </a:ext>
            </a:extLst>
          </p:cNvPr>
          <p:cNvSpPr>
            <a:spLocks noGrp="1"/>
          </p:cNvSpPr>
          <p:nvPr>
            <p:ph sz="half" idx="1" hasCustomPrompt="1"/>
          </p:nvPr>
        </p:nvSpPr>
        <p:spPr>
          <a:xfrm>
            <a:off x="457200" y="1824037"/>
            <a:ext cx="5524500" cy="350333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on six (6) icons below or add text content here (Paste Special – Unformatted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a:extLst>
              <a:ext uri="{FF2B5EF4-FFF2-40B4-BE49-F238E27FC236}">
                <a16:creationId xmlns:a16="http://schemas.microsoft.com/office/drawing/2014/main" id="{DCDF4D07-F63D-B222-2C01-19C60131B4DD}"/>
              </a:ext>
              <a:ext uri="{C183D7F6-B498-43B3-948B-1728B52AA6E4}">
                <adec:decorative xmlns:adec="http://schemas.microsoft.com/office/drawing/2017/decorative" val="1"/>
              </a:ext>
            </a:extLst>
          </p:cNvPr>
          <p:cNvSpPr/>
          <p:nvPr userDrawn="1"/>
        </p:nvSpPr>
        <p:spPr>
          <a:xfrm>
            <a:off x="0" y="1"/>
            <a:ext cx="12192000"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A5E0011-B84D-B0D8-9A8B-AFB475AAC283}"/>
              </a:ext>
              <a:ext uri="{C183D7F6-B498-43B3-948B-1728B52AA6E4}">
                <adec:decorative xmlns:adec="http://schemas.microsoft.com/office/drawing/2017/decorative" val="1"/>
              </a:ext>
            </a:extLst>
          </p:cNvPr>
          <p:cNvSpPr/>
          <p:nvPr userDrawn="1"/>
        </p:nvSpPr>
        <p:spPr>
          <a:xfrm>
            <a:off x="10554814" y="0"/>
            <a:ext cx="1637186"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a:extLst>
              <a:ext uri="{FF2B5EF4-FFF2-40B4-BE49-F238E27FC236}">
                <a16:creationId xmlns:a16="http://schemas.microsoft.com/office/drawing/2014/main" id="{121C53ED-50CD-EA79-C4ED-23BCDB7D9E2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87437" y="-1"/>
            <a:ext cx="180975" cy="137159"/>
          </a:xfrm>
          <a:prstGeom prst="rect">
            <a:avLst/>
          </a:prstGeom>
        </p:spPr>
      </p:pic>
      <p:sp>
        <p:nvSpPr>
          <p:cNvPr id="11" name="Content Placeholder 2">
            <a:extLst>
              <a:ext uri="{FF2B5EF4-FFF2-40B4-BE49-F238E27FC236}">
                <a16:creationId xmlns:a16="http://schemas.microsoft.com/office/drawing/2014/main" id="{B61778D8-6E8B-41F7-8E93-1934FCA5F238}"/>
              </a:ext>
            </a:extLst>
          </p:cNvPr>
          <p:cNvSpPr>
            <a:spLocks noGrp="1"/>
          </p:cNvSpPr>
          <p:nvPr>
            <p:ph sz="half" idx="13" hasCustomPrompt="1"/>
          </p:nvPr>
        </p:nvSpPr>
        <p:spPr>
          <a:xfrm>
            <a:off x="6202466" y="1824037"/>
            <a:ext cx="5524500" cy="350333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on six (6) icons below or add text content here (Paste Special – Unformatted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C8AFD5D8-BC9E-7745-7FB5-D1782F99E778}"/>
              </a:ext>
            </a:extLst>
          </p:cNvPr>
          <p:cNvSpPr>
            <a:spLocks noGrp="1"/>
          </p:cNvSpPr>
          <p:nvPr>
            <p:ph type="sldNum" sz="quarter" idx="12"/>
          </p:nvPr>
        </p:nvSpPr>
        <p:spPr>
          <a:xfrm>
            <a:off x="11004550" y="6400800"/>
            <a:ext cx="722416" cy="457200"/>
          </a:xfrm>
        </p:spPr>
        <p:txBody>
          <a:bodyPr lIns="0" tIns="0" rIns="0" bIns="0" anchor="ctr"/>
          <a:lstStyle>
            <a:lvl1pPr>
              <a:defRPr lang="en-US" sz="1000" smtClean="0">
                <a:solidFill>
                  <a:schemeClr val="tx1"/>
                </a:solidFill>
              </a:defRPr>
            </a:lvl1pPr>
          </a:lstStyle>
          <a:p>
            <a:fld id="{E2E280E9-2294-4CEC-A84B-061E0D2BDE90}" type="slidenum">
              <a:rPr lang="en-US" smtClean="0"/>
              <a:pPr/>
              <a:t>‹#›</a:t>
            </a:fld>
            <a:endParaRPr lang="en-US" dirty="0"/>
          </a:p>
        </p:txBody>
      </p:sp>
      <p:sp>
        <p:nvSpPr>
          <p:cNvPr id="5" name="Date Placeholder 3">
            <a:extLst>
              <a:ext uri="{FF2B5EF4-FFF2-40B4-BE49-F238E27FC236}">
                <a16:creationId xmlns:a16="http://schemas.microsoft.com/office/drawing/2014/main" id="{6B3AFD25-113A-0974-A2A5-67196CCF50F3}"/>
              </a:ext>
            </a:extLst>
          </p:cNvPr>
          <p:cNvSpPr>
            <a:spLocks noGrp="1"/>
          </p:cNvSpPr>
          <p:nvPr>
            <p:ph type="dt" sz="half" idx="10"/>
          </p:nvPr>
        </p:nvSpPr>
        <p:spPr>
          <a:xfrm>
            <a:off x="3333750" y="6400800"/>
            <a:ext cx="1681266" cy="457200"/>
          </a:xfrm>
        </p:spPr>
        <p:txBody>
          <a:bodyPr/>
          <a:lstStyle>
            <a:lvl1pPr>
              <a:defRPr sz="1000">
                <a:solidFill>
                  <a:schemeClr val="tx1"/>
                </a:solidFill>
              </a:defRPr>
            </a:lvl1pPr>
          </a:lstStyle>
          <a:p>
            <a:endParaRPr lang="en-US" dirty="0"/>
          </a:p>
        </p:txBody>
      </p:sp>
      <p:sp>
        <p:nvSpPr>
          <p:cNvPr id="6" name="Footer Placeholder 4">
            <a:extLst>
              <a:ext uri="{FF2B5EF4-FFF2-40B4-BE49-F238E27FC236}">
                <a16:creationId xmlns:a16="http://schemas.microsoft.com/office/drawing/2014/main" id="{76B96A8C-E821-A6A4-A8AE-DAEF8298E2BE}"/>
              </a:ext>
            </a:extLst>
          </p:cNvPr>
          <p:cNvSpPr>
            <a:spLocks noGrp="1"/>
          </p:cNvSpPr>
          <p:nvPr>
            <p:ph type="ftr" sz="quarter" idx="11"/>
          </p:nvPr>
        </p:nvSpPr>
        <p:spPr>
          <a:xfrm>
            <a:off x="5257800" y="6400800"/>
            <a:ext cx="5524500" cy="457200"/>
          </a:xfrm>
        </p:spPr>
        <p:txBody>
          <a:bodyPr/>
          <a:lstStyle>
            <a:lvl1pPr>
              <a:defRPr sz="1000">
                <a:solidFill>
                  <a:schemeClr val="tx1"/>
                </a:solidFill>
              </a:defRPr>
            </a:lvl1pPr>
          </a:lstStyle>
          <a:p>
            <a:endParaRPr lang="en-US" dirty="0"/>
          </a:p>
        </p:txBody>
      </p:sp>
      <p:pic>
        <p:nvPicPr>
          <p:cNvPr id="16" name="Picture 15">
            <a:extLst>
              <a:ext uri="{FF2B5EF4-FFF2-40B4-BE49-F238E27FC236}">
                <a16:creationId xmlns:a16="http://schemas.microsoft.com/office/drawing/2014/main" id="{4DCAA23F-BD9A-431A-94BE-BF76B5DF702A}"/>
              </a:ext>
            </a:extLst>
          </p:cNvPr>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1597" y="6336867"/>
            <a:ext cx="2540579" cy="463656"/>
          </a:xfrm>
          <a:prstGeom prst="rect">
            <a:avLst/>
          </a:prstGeom>
        </p:spPr>
      </p:pic>
    </p:spTree>
    <p:extLst>
      <p:ext uri="{BB962C8B-B14F-4D97-AF65-F5344CB8AC3E}">
        <p14:creationId xmlns:p14="http://schemas.microsoft.com/office/powerpoint/2010/main" val="1528281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19551-FA4B-49C5-A55E-E19426F2934B}"/>
              </a:ext>
            </a:extLst>
          </p:cNvPr>
          <p:cNvSpPr>
            <a:spLocks noGrp="1"/>
          </p:cNvSpPr>
          <p:nvPr>
            <p:ph type="title" hasCustomPrompt="1"/>
          </p:nvPr>
        </p:nvSpPr>
        <p:spPr>
          <a:xfrm>
            <a:off x="465034" y="457200"/>
            <a:ext cx="11269766" cy="1143000"/>
          </a:xfrm>
        </p:spPr>
        <p:txBody>
          <a:bodyPr/>
          <a:lstStyle>
            <a:lvl1pPr algn="ctr">
              <a:lnSpc>
                <a:spcPct val="100000"/>
              </a:lnSpc>
              <a:defRPr/>
            </a:lvl1pPr>
          </a:lstStyle>
          <a:p>
            <a:r>
              <a:rPr lang="en-US" dirty="0"/>
              <a:t>Click to add title</a:t>
            </a:r>
          </a:p>
        </p:txBody>
      </p:sp>
      <p:sp>
        <p:nvSpPr>
          <p:cNvPr id="3" name="Text Placeholder 2">
            <a:extLst>
              <a:ext uri="{FF2B5EF4-FFF2-40B4-BE49-F238E27FC236}">
                <a16:creationId xmlns:a16="http://schemas.microsoft.com/office/drawing/2014/main" id="{601BB0EA-2287-408C-BD4B-0102249F2255}"/>
              </a:ext>
            </a:extLst>
          </p:cNvPr>
          <p:cNvSpPr>
            <a:spLocks noGrp="1"/>
          </p:cNvSpPr>
          <p:nvPr>
            <p:ph type="body" idx="1" hasCustomPrompt="1"/>
          </p:nvPr>
        </p:nvSpPr>
        <p:spPr>
          <a:xfrm>
            <a:off x="465034" y="1828800"/>
            <a:ext cx="5516666" cy="457200"/>
          </a:xfrm>
        </p:spPr>
        <p:txBody>
          <a:bodyPr anchor="b">
            <a:normAutofit/>
          </a:bodyPr>
          <a:lstStyle>
            <a:lvl1pPr marL="0" indent="0">
              <a:lnSpc>
                <a:spcPct val="100000"/>
              </a:lnSpc>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header</a:t>
            </a:r>
          </a:p>
        </p:txBody>
      </p:sp>
      <p:sp>
        <p:nvSpPr>
          <p:cNvPr id="4" name="Content Placeholder 3">
            <a:extLst>
              <a:ext uri="{FF2B5EF4-FFF2-40B4-BE49-F238E27FC236}">
                <a16:creationId xmlns:a16="http://schemas.microsoft.com/office/drawing/2014/main" id="{C9DFEB5A-2EB1-468C-846E-5F6289E42E00}"/>
              </a:ext>
            </a:extLst>
          </p:cNvPr>
          <p:cNvSpPr>
            <a:spLocks noGrp="1"/>
          </p:cNvSpPr>
          <p:nvPr>
            <p:ph sz="half" idx="2" hasCustomPrompt="1"/>
          </p:nvPr>
        </p:nvSpPr>
        <p:spPr>
          <a:xfrm>
            <a:off x="465034" y="2514601"/>
            <a:ext cx="5516666" cy="350758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on six (6) icons below or add text content here (Paste Special – Unformatted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280F103-0F55-45E8-9258-C4127A04AEA9}"/>
              </a:ext>
            </a:extLst>
          </p:cNvPr>
          <p:cNvSpPr>
            <a:spLocks noGrp="1"/>
          </p:cNvSpPr>
          <p:nvPr>
            <p:ph type="body" sz="quarter" idx="3" hasCustomPrompt="1"/>
          </p:nvPr>
        </p:nvSpPr>
        <p:spPr>
          <a:xfrm>
            <a:off x="6210302" y="1828801"/>
            <a:ext cx="5524498" cy="457200"/>
          </a:xfrm>
        </p:spPr>
        <p:txBody>
          <a:bodyPr anchor="b">
            <a:normAutofit/>
          </a:bodyPr>
          <a:lstStyle>
            <a:lvl1pPr marL="0" indent="0">
              <a:lnSpc>
                <a:spcPct val="100000"/>
              </a:lnSpc>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header</a:t>
            </a:r>
          </a:p>
        </p:txBody>
      </p:sp>
      <p:sp>
        <p:nvSpPr>
          <p:cNvPr id="6" name="Content Placeholder 5">
            <a:extLst>
              <a:ext uri="{FF2B5EF4-FFF2-40B4-BE49-F238E27FC236}">
                <a16:creationId xmlns:a16="http://schemas.microsoft.com/office/drawing/2014/main" id="{9B798080-3E5E-4011-AB0E-15A5C81E1C06}"/>
              </a:ext>
            </a:extLst>
          </p:cNvPr>
          <p:cNvSpPr>
            <a:spLocks noGrp="1"/>
          </p:cNvSpPr>
          <p:nvPr>
            <p:ph sz="quarter" idx="4" hasCustomPrompt="1"/>
          </p:nvPr>
        </p:nvSpPr>
        <p:spPr>
          <a:xfrm>
            <a:off x="6218134" y="2514601"/>
            <a:ext cx="5516666" cy="3507581"/>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on six (6) icons below or add text content here (Paste Special – Unformatted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a:extLst>
              <a:ext uri="{FF2B5EF4-FFF2-40B4-BE49-F238E27FC236}">
                <a16:creationId xmlns:a16="http://schemas.microsoft.com/office/drawing/2014/main" id="{6868275B-3C88-F0A2-56B6-003AE47F398D}"/>
              </a:ext>
              <a:ext uri="{C183D7F6-B498-43B3-948B-1728B52AA6E4}">
                <adec:decorative xmlns:adec="http://schemas.microsoft.com/office/drawing/2017/decorative" val="1"/>
              </a:ext>
            </a:extLst>
          </p:cNvPr>
          <p:cNvSpPr/>
          <p:nvPr userDrawn="1"/>
        </p:nvSpPr>
        <p:spPr>
          <a:xfrm>
            <a:off x="0" y="1"/>
            <a:ext cx="12192000"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CC6A3A8-53D1-C2EF-3210-E4CA80422B08}"/>
              </a:ext>
              <a:ext uri="{C183D7F6-B498-43B3-948B-1728B52AA6E4}">
                <adec:decorative xmlns:adec="http://schemas.microsoft.com/office/drawing/2017/decorative" val="1"/>
              </a:ext>
            </a:extLst>
          </p:cNvPr>
          <p:cNvSpPr/>
          <p:nvPr userDrawn="1"/>
        </p:nvSpPr>
        <p:spPr>
          <a:xfrm>
            <a:off x="10554814" y="0"/>
            <a:ext cx="1637186"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16">
            <a:extLst>
              <a:ext uri="{FF2B5EF4-FFF2-40B4-BE49-F238E27FC236}">
                <a16:creationId xmlns:a16="http://schemas.microsoft.com/office/drawing/2014/main" id="{5ACD1B63-72FE-0C9E-9EF7-4AF3431D365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87437" y="-1"/>
            <a:ext cx="180975" cy="137159"/>
          </a:xfrm>
          <a:prstGeom prst="rect">
            <a:avLst/>
          </a:prstGeom>
        </p:spPr>
      </p:pic>
      <p:sp>
        <p:nvSpPr>
          <p:cNvPr id="7" name="Slide Number Placeholder 5">
            <a:extLst>
              <a:ext uri="{FF2B5EF4-FFF2-40B4-BE49-F238E27FC236}">
                <a16:creationId xmlns:a16="http://schemas.microsoft.com/office/drawing/2014/main" id="{5E3D3079-D851-B257-667E-B59FC70E3C79}"/>
              </a:ext>
            </a:extLst>
          </p:cNvPr>
          <p:cNvSpPr>
            <a:spLocks noGrp="1"/>
          </p:cNvSpPr>
          <p:nvPr>
            <p:ph type="sldNum" sz="quarter" idx="12"/>
          </p:nvPr>
        </p:nvSpPr>
        <p:spPr>
          <a:xfrm>
            <a:off x="11004550" y="6400800"/>
            <a:ext cx="722416" cy="457200"/>
          </a:xfrm>
        </p:spPr>
        <p:txBody>
          <a:bodyPr lIns="0" tIns="0" rIns="0" bIns="0" anchor="ctr"/>
          <a:lstStyle>
            <a:lvl1pPr>
              <a:defRPr lang="en-US" sz="1000" smtClean="0">
                <a:solidFill>
                  <a:schemeClr val="tx1"/>
                </a:solidFill>
              </a:defRPr>
            </a:lvl1pPr>
          </a:lstStyle>
          <a:p>
            <a:fld id="{E2E280E9-2294-4CEC-A84B-061E0D2BDE90}" type="slidenum">
              <a:rPr lang="en-US" smtClean="0"/>
              <a:pPr/>
              <a:t>‹#›</a:t>
            </a:fld>
            <a:endParaRPr lang="en-US" dirty="0"/>
          </a:p>
        </p:txBody>
      </p:sp>
      <p:sp>
        <p:nvSpPr>
          <p:cNvPr id="8" name="Date Placeholder 3">
            <a:extLst>
              <a:ext uri="{FF2B5EF4-FFF2-40B4-BE49-F238E27FC236}">
                <a16:creationId xmlns:a16="http://schemas.microsoft.com/office/drawing/2014/main" id="{3614A242-1B0A-B2D4-8D8D-C71807DDAA42}"/>
              </a:ext>
            </a:extLst>
          </p:cNvPr>
          <p:cNvSpPr>
            <a:spLocks noGrp="1"/>
          </p:cNvSpPr>
          <p:nvPr>
            <p:ph type="dt" sz="half" idx="10"/>
          </p:nvPr>
        </p:nvSpPr>
        <p:spPr>
          <a:xfrm>
            <a:off x="3333750" y="6400800"/>
            <a:ext cx="1681266" cy="457200"/>
          </a:xfrm>
        </p:spPr>
        <p:txBody>
          <a:bodyPr/>
          <a:lstStyle>
            <a:lvl1pPr>
              <a:defRPr sz="1000">
                <a:solidFill>
                  <a:schemeClr val="tx1"/>
                </a:solidFill>
              </a:defRPr>
            </a:lvl1pPr>
          </a:lstStyle>
          <a:p>
            <a:endParaRPr lang="en-US" dirty="0"/>
          </a:p>
        </p:txBody>
      </p:sp>
      <p:sp>
        <p:nvSpPr>
          <p:cNvPr id="9" name="Footer Placeholder 4">
            <a:extLst>
              <a:ext uri="{FF2B5EF4-FFF2-40B4-BE49-F238E27FC236}">
                <a16:creationId xmlns:a16="http://schemas.microsoft.com/office/drawing/2014/main" id="{7B7BDC03-DA15-D89E-4C20-254951F707B6}"/>
              </a:ext>
            </a:extLst>
          </p:cNvPr>
          <p:cNvSpPr>
            <a:spLocks noGrp="1"/>
          </p:cNvSpPr>
          <p:nvPr>
            <p:ph type="ftr" sz="quarter" idx="11"/>
          </p:nvPr>
        </p:nvSpPr>
        <p:spPr>
          <a:xfrm>
            <a:off x="5257800" y="6400800"/>
            <a:ext cx="5524500" cy="457200"/>
          </a:xfrm>
        </p:spPr>
        <p:txBody>
          <a:bodyPr/>
          <a:lstStyle>
            <a:lvl1pPr>
              <a:defRPr sz="1000">
                <a:solidFill>
                  <a:schemeClr val="tx1"/>
                </a:solidFill>
              </a:defRPr>
            </a:lvl1pPr>
          </a:lstStyle>
          <a:p>
            <a:endParaRPr lang="en-US" dirty="0"/>
          </a:p>
        </p:txBody>
      </p:sp>
      <p:pic>
        <p:nvPicPr>
          <p:cNvPr id="18" name="Picture 17">
            <a:extLst>
              <a:ext uri="{FF2B5EF4-FFF2-40B4-BE49-F238E27FC236}">
                <a16:creationId xmlns:a16="http://schemas.microsoft.com/office/drawing/2014/main" id="{1BD42518-C2BD-4ABA-B963-BD80B3C5B8FF}"/>
              </a:ext>
            </a:extLst>
          </p:cNvPr>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3132" y="6357957"/>
            <a:ext cx="2540579" cy="463656"/>
          </a:xfrm>
          <a:prstGeom prst="rect">
            <a:avLst/>
          </a:prstGeom>
        </p:spPr>
      </p:pic>
    </p:spTree>
    <p:extLst>
      <p:ext uri="{BB962C8B-B14F-4D97-AF65-F5344CB8AC3E}">
        <p14:creationId xmlns:p14="http://schemas.microsoft.com/office/powerpoint/2010/main" val="2031740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55167-48D8-484C-995D-B70E4EF07290}"/>
              </a:ext>
            </a:extLst>
          </p:cNvPr>
          <p:cNvSpPr>
            <a:spLocks noGrp="1"/>
          </p:cNvSpPr>
          <p:nvPr>
            <p:ph type="title" hasCustomPrompt="1"/>
          </p:nvPr>
        </p:nvSpPr>
        <p:spPr>
          <a:xfrm>
            <a:off x="457200" y="457200"/>
            <a:ext cx="11261933" cy="1143000"/>
          </a:xfrm>
        </p:spPr>
        <p:txBody>
          <a:bodyPr/>
          <a:lstStyle>
            <a:lvl1pPr algn="ctr">
              <a:lnSpc>
                <a:spcPct val="100000"/>
              </a:lnSpc>
              <a:defRPr/>
            </a:lvl1pPr>
          </a:lstStyle>
          <a:p>
            <a:r>
              <a:rPr lang="en-US" dirty="0"/>
              <a:t>Click to add title</a:t>
            </a:r>
          </a:p>
        </p:txBody>
      </p:sp>
      <p:sp>
        <p:nvSpPr>
          <p:cNvPr id="11" name="Rectangle 10">
            <a:extLst>
              <a:ext uri="{FF2B5EF4-FFF2-40B4-BE49-F238E27FC236}">
                <a16:creationId xmlns:a16="http://schemas.microsoft.com/office/drawing/2014/main" id="{27A5C63C-D34B-FE98-F248-679B7CA7F58D}"/>
              </a:ext>
              <a:ext uri="{C183D7F6-B498-43B3-948B-1728B52AA6E4}">
                <adec:decorative xmlns:adec="http://schemas.microsoft.com/office/drawing/2017/decorative" val="1"/>
              </a:ext>
            </a:extLst>
          </p:cNvPr>
          <p:cNvSpPr/>
          <p:nvPr userDrawn="1"/>
        </p:nvSpPr>
        <p:spPr>
          <a:xfrm>
            <a:off x="0" y="1"/>
            <a:ext cx="12192000"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0E79832-4F57-EFBB-EDE1-5629E4E250AF}"/>
              </a:ext>
              <a:ext uri="{C183D7F6-B498-43B3-948B-1728B52AA6E4}">
                <adec:decorative xmlns:adec="http://schemas.microsoft.com/office/drawing/2017/decorative" val="1"/>
              </a:ext>
            </a:extLst>
          </p:cNvPr>
          <p:cNvSpPr/>
          <p:nvPr userDrawn="1"/>
        </p:nvSpPr>
        <p:spPr>
          <a:xfrm>
            <a:off x="10554814" y="0"/>
            <a:ext cx="1637186"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a:extLst>
              <a:ext uri="{FF2B5EF4-FFF2-40B4-BE49-F238E27FC236}">
                <a16:creationId xmlns:a16="http://schemas.microsoft.com/office/drawing/2014/main" id="{BD5AA708-0BF2-24B3-26F2-29981F321B6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87437" y="-1"/>
            <a:ext cx="180975" cy="137159"/>
          </a:xfrm>
          <a:prstGeom prst="rect">
            <a:avLst/>
          </a:prstGeom>
        </p:spPr>
      </p:pic>
      <p:sp>
        <p:nvSpPr>
          <p:cNvPr id="3" name="Slide Number Placeholder 5">
            <a:extLst>
              <a:ext uri="{FF2B5EF4-FFF2-40B4-BE49-F238E27FC236}">
                <a16:creationId xmlns:a16="http://schemas.microsoft.com/office/drawing/2014/main" id="{5DAD6ADA-5D62-344E-7910-E0B9AE42BAFE}"/>
              </a:ext>
            </a:extLst>
          </p:cNvPr>
          <p:cNvSpPr>
            <a:spLocks noGrp="1"/>
          </p:cNvSpPr>
          <p:nvPr>
            <p:ph type="sldNum" sz="quarter" idx="12"/>
          </p:nvPr>
        </p:nvSpPr>
        <p:spPr>
          <a:xfrm>
            <a:off x="11004550" y="6400800"/>
            <a:ext cx="722416" cy="457200"/>
          </a:xfrm>
        </p:spPr>
        <p:txBody>
          <a:bodyPr lIns="0" tIns="0" rIns="0" bIns="0" anchor="ctr"/>
          <a:lstStyle>
            <a:lvl1pPr>
              <a:defRPr lang="en-US" sz="1000" smtClean="0">
                <a:solidFill>
                  <a:schemeClr val="tx1"/>
                </a:solidFill>
              </a:defRPr>
            </a:lvl1pPr>
          </a:lstStyle>
          <a:p>
            <a:fld id="{E2E280E9-2294-4CEC-A84B-061E0D2BDE90}" type="slidenum">
              <a:rPr lang="en-US" smtClean="0"/>
              <a:pPr/>
              <a:t>‹#›</a:t>
            </a:fld>
            <a:endParaRPr lang="en-US" dirty="0"/>
          </a:p>
        </p:txBody>
      </p:sp>
      <p:sp>
        <p:nvSpPr>
          <p:cNvPr id="4" name="Date Placeholder 3">
            <a:extLst>
              <a:ext uri="{FF2B5EF4-FFF2-40B4-BE49-F238E27FC236}">
                <a16:creationId xmlns:a16="http://schemas.microsoft.com/office/drawing/2014/main" id="{48918D2E-2114-DF81-6F90-96E71DF2D914}"/>
              </a:ext>
            </a:extLst>
          </p:cNvPr>
          <p:cNvSpPr>
            <a:spLocks noGrp="1"/>
          </p:cNvSpPr>
          <p:nvPr>
            <p:ph type="dt" sz="half" idx="10"/>
          </p:nvPr>
        </p:nvSpPr>
        <p:spPr>
          <a:xfrm>
            <a:off x="3333750" y="6400800"/>
            <a:ext cx="1681266" cy="457200"/>
          </a:xfrm>
        </p:spPr>
        <p:txBody>
          <a:bodyPr/>
          <a:lstStyle>
            <a:lvl1pPr>
              <a:defRPr sz="1000">
                <a:solidFill>
                  <a:schemeClr val="tx1"/>
                </a:solidFill>
              </a:defRPr>
            </a:lvl1pPr>
          </a:lstStyle>
          <a:p>
            <a:endParaRPr lang="en-US" dirty="0"/>
          </a:p>
        </p:txBody>
      </p:sp>
      <p:sp>
        <p:nvSpPr>
          <p:cNvPr id="5" name="Footer Placeholder 4">
            <a:extLst>
              <a:ext uri="{FF2B5EF4-FFF2-40B4-BE49-F238E27FC236}">
                <a16:creationId xmlns:a16="http://schemas.microsoft.com/office/drawing/2014/main" id="{BE2CF122-BE1F-7021-BEFC-C1B2EBED3FE5}"/>
              </a:ext>
            </a:extLst>
          </p:cNvPr>
          <p:cNvSpPr>
            <a:spLocks noGrp="1"/>
          </p:cNvSpPr>
          <p:nvPr>
            <p:ph type="ftr" sz="quarter" idx="11"/>
          </p:nvPr>
        </p:nvSpPr>
        <p:spPr>
          <a:xfrm>
            <a:off x="5257800" y="6400800"/>
            <a:ext cx="5524500" cy="457200"/>
          </a:xfrm>
        </p:spPr>
        <p:txBody>
          <a:bodyPr/>
          <a:lstStyle>
            <a:lvl1pPr>
              <a:defRPr sz="1000">
                <a:solidFill>
                  <a:schemeClr val="tx1"/>
                </a:solidFill>
              </a:defRPr>
            </a:lvl1pPr>
          </a:lstStyle>
          <a:p>
            <a:endParaRPr lang="en-US" dirty="0"/>
          </a:p>
        </p:txBody>
      </p:sp>
      <p:pic>
        <p:nvPicPr>
          <p:cNvPr id="14" name="Picture 13">
            <a:extLst>
              <a:ext uri="{FF2B5EF4-FFF2-40B4-BE49-F238E27FC236}">
                <a16:creationId xmlns:a16="http://schemas.microsoft.com/office/drawing/2014/main" id="{036DC3F4-F363-4695-B292-4535262097D4}"/>
              </a:ext>
            </a:extLst>
          </p:cNvPr>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3132" y="6357957"/>
            <a:ext cx="2540579" cy="463656"/>
          </a:xfrm>
          <a:prstGeom prst="rect">
            <a:avLst/>
          </a:prstGeom>
        </p:spPr>
      </p:pic>
    </p:spTree>
    <p:extLst>
      <p:ext uri="{BB962C8B-B14F-4D97-AF65-F5344CB8AC3E}">
        <p14:creationId xmlns:p14="http://schemas.microsoft.com/office/powerpoint/2010/main" val="1758452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7361310-3B9B-7BDF-03EB-C7445344898B}"/>
              </a:ext>
              <a:ext uri="{C183D7F6-B498-43B3-948B-1728B52AA6E4}">
                <adec:decorative xmlns:adec="http://schemas.microsoft.com/office/drawing/2017/decorative" val="1"/>
              </a:ext>
            </a:extLst>
          </p:cNvPr>
          <p:cNvSpPr/>
          <p:nvPr userDrawn="1"/>
        </p:nvSpPr>
        <p:spPr>
          <a:xfrm>
            <a:off x="0" y="1"/>
            <a:ext cx="12192000"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460D509-E524-BFC8-BF4E-68E14A99B441}"/>
              </a:ext>
              <a:ext uri="{C183D7F6-B498-43B3-948B-1728B52AA6E4}">
                <adec:decorative xmlns:adec="http://schemas.microsoft.com/office/drawing/2017/decorative" val="1"/>
              </a:ext>
            </a:extLst>
          </p:cNvPr>
          <p:cNvSpPr/>
          <p:nvPr userDrawn="1"/>
        </p:nvSpPr>
        <p:spPr>
          <a:xfrm>
            <a:off x="10554814" y="0"/>
            <a:ext cx="1637186"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99EDA485-5E5E-F7CB-5749-325DB11EF1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87437" y="-1"/>
            <a:ext cx="180975" cy="137159"/>
          </a:xfrm>
          <a:prstGeom prst="rect">
            <a:avLst/>
          </a:prstGeom>
        </p:spPr>
      </p:pic>
      <p:sp>
        <p:nvSpPr>
          <p:cNvPr id="2" name="Slide Number Placeholder 5">
            <a:extLst>
              <a:ext uri="{FF2B5EF4-FFF2-40B4-BE49-F238E27FC236}">
                <a16:creationId xmlns:a16="http://schemas.microsoft.com/office/drawing/2014/main" id="{469EA53D-8089-84F9-4DC9-82117803FCFE}"/>
              </a:ext>
            </a:extLst>
          </p:cNvPr>
          <p:cNvSpPr>
            <a:spLocks noGrp="1"/>
          </p:cNvSpPr>
          <p:nvPr>
            <p:ph type="sldNum" sz="quarter" idx="12"/>
          </p:nvPr>
        </p:nvSpPr>
        <p:spPr>
          <a:xfrm>
            <a:off x="11004550" y="6400800"/>
            <a:ext cx="722416" cy="457200"/>
          </a:xfrm>
        </p:spPr>
        <p:txBody>
          <a:bodyPr lIns="0" tIns="0" rIns="0" bIns="0" anchor="ctr"/>
          <a:lstStyle>
            <a:lvl1pPr>
              <a:defRPr lang="en-US" sz="1000" smtClean="0">
                <a:solidFill>
                  <a:schemeClr val="tx1"/>
                </a:solidFill>
              </a:defRPr>
            </a:lvl1pPr>
          </a:lstStyle>
          <a:p>
            <a:fld id="{E2E280E9-2294-4CEC-A84B-061E0D2BDE90}" type="slidenum">
              <a:rPr lang="en-US" smtClean="0"/>
              <a:pPr/>
              <a:t>‹#›</a:t>
            </a:fld>
            <a:endParaRPr lang="en-US" dirty="0"/>
          </a:p>
        </p:txBody>
      </p:sp>
      <p:sp>
        <p:nvSpPr>
          <p:cNvPr id="3" name="Date Placeholder 3">
            <a:extLst>
              <a:ext uri="{FF2B5EF4-FFF2-40B4-BE49-F238E27FC236}">
                <a16:creationId xmlns:a16="http://schemas.microsoft.com/office/drawing/2014/main" id="{60828DF3-D24D-308E-61FE-CEBC8C2DBD1B}"/>
              </a:ext>
            </a:extLst>
          </p:cNvPr>
          <p:cNvSpPr>
            <a:spLocks noGrp="1"/>
          </p:cNvSpPr>
          <p:nvPr>
            <p:ph type="dt" sz="half" idx="10"/>
          </p:nvPr>
        </p:nvSpPr>
        <p:spPr>
          <a:xfrm>
            <a:off x="3333750" y="6400800"/>
            <a:ext cx="1681266" cy="457200"/>
          </a:xfrm>
        </p:spPr>
        <p:txBody>
          <a:bodyPr/>
          <a:lstStyle>
            <a:lvl1pPr>
              <a:defRPr sz="1000">
                <a:solidFill>
                  <a:schemeClr val="tx1"/>
                </a:solidFill>
              </a:defRPr>
            </a:lvl1pPr>
          </a:lstStyle>
          <a:p>
            <a:endParaRPr lang="en-US" dirty="0"/>
          </a:p>
        </p:txBody>
      </p:sp>
      <p:sp>
        <p:nvSpPr>
          <p:cNvPr id="4" name="Footer Placeholder 4">
            <a:extLst>
              <a:ext uri="{FF2B5EF4-FFF2-40B4-BE49-F238E27FC236}">
                <a16:creationId xmlns:a16="http://schemas.microsoft.com/office/drawing/2014/main" id="{59DC4D77-2829-ABBD-C2FE-B65622A5E827}"/>
              </a:ext>
            </a:extLst>
          </p:cNvPr>
          <p:cNvSpPr>
            <a:spLocks noGrp="1"/>
          </p:cNvSpPr>
          <p:nvPr>
            <p:ph type="ftr" sz="quarter" idx="11"/>
          </p:nvPr>
        </p:nvSpPr>
        <p:spPr>
          <a:xfrm>
            <a:off x="5257800" y="6400800"/>
            <a:ext cx="5524500" cy="457200"/>
          </a:xfrm>
        </p:spPr>
        <p:txBody>
          <a:bodyPr/>
          <a:lstStyle>
            <a:lvl1pPr>
              <a:defRPr sz="1000">
                <a:solidFill>
                  <a:schemeClr val="tx1"/>
                </a:solidFill>
              </a:defRPr>
            </a:lvl1pPr>
          </a:lstStyle>
          <a:p>
            <a:endParaRPr lang="en-US" dirty="0"/>
          </a:p>
        </p:txBody>
      </p:sp>
      <p:pic>
        <p:nvPicPr>
          <p:cNvPr id="13" name="Picture 12">
            <a:extLst>
              <a:ext uri="{FF2B5EF4-FFF2-40B4-BE49-F238E27FC236}">
                <a16:creationId xmlns:a16="http://schemas.microsoft.com/office/drawing/2014/main" id="{DD8AD384-72E3-4B5F-992C-FCC22FB40F3A}"/>
              </a:ext>
            </a:extLst>
          </p:cNvPr>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3132" y="6357957"/>
            <a:ext cx="2540579" cy="463656"/>
          </a:xfrm>
          <a:prstGeom prst="rect">
            <a:avLst/>
          </a:prstGeom>
        </p:spPr>
      </p:pic>
    </p:spTree>
    <p:extLst>
      <p:ext uri="{BB962C8B-B14F-4D97-AF65-F5344CB8AC3E}">
        <p14:creationId xmlns:p14="http://schemas.microsoft.com/office/powerpoint/2010/main" val="1378137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A5DAC-5D95-4CAE-B000-01F3BCC785D1}"/>
              </a:ext>
            </a:extLst>
          </p:cNvPr>
          <p:cNvSpPr>
            <a:spLocks noGrp="1"/>
          </p:cNvSpPr>
          <p:nvPr>
            <p:ph type="title" hasCustomPrompt="1"/>
          </p:nvPr>
        </p:nvSpPr>
        <p:spPr>
          <a:xfrm>
            <a:off x="457200" y="457200"/>
            <a:ext cx="3606800" cy="1302012"/>
          </a:xfrm>
        </p:spPr>
        <p:txBody>
          <a:bodyPr anchor="ctr">
            <a:noAutofit/>
          </a:bodyPr>
          <a:lstStyle>
            <a:lvl1pPr>
              <a:lnSpc>
                <a:spcPct val="100000"/>
              </a:lnSpc>
              <a:defRPr sz="2800"/>
            </a:lvl1pPr>
          </a:lstStyle>
          <a:p>
            <a:r>
              <a:rPr lang="en-US" dirty="0"/>
              <a:t>Click to add title</a:t>
            </a:r>
          </a:p>
        </p:txBody>
      </p:sp>
      <p:sp>
        <p:nvSpPr>
          <p:cNvPr id="3" name="Content Placeholder 2">
            <a:extLst>
              <a:ext uri="{FF2B5EF4-FFF2-40B4-BE49-F238E27FC236}">
                <a16:creationId xmlns:a16="http://schemas.microsoft.com/office/drawing/2014/main" id="{F4C94A82-3A44-4F74-9656-A7FA2B6C2726}"/>
              </a:ext>
            </a:extLst>
          </p:cNvPr>
          <p:cNvSpPr>
            <a:spLocks noGrp="1"/>
          </p:cNvSpPr>
          <p:nvPr>
            <p:ph idx="1" hasCustomPrompt="1"/>
          </p:nvPr>
        </p:nvSpPr>
        <p:spPr>
          <a:xfrm>
            <a:off x="4292600" y="457201"/>
            <a:ext cx="7434366" cy="5403850"/>
          </a:xfrm>
        </p:spPr>
        <p:txBody>
          <a:bodyPr>
            <a:noAutofit/>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dirty="0"/>
              <a:t>Click on six (6) icons below or add text content here (Paste Special – Unformatted </a:t>
            </a:r>
            <a:r>
              <a:rPr lang="en-US" dirty="0" err="1"/>
              <a:t>ext</a:t>
            </a:r>
            <a:r>
              <a:rPr lang="en-US" dirty="0"/>
              <a: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A2A14B6-91FA-4C49-A8C8-8AF2A5F19E73}"/>
              </a:ext>
            </a:extLst>
          </p:cNvPr>
          <p:cNvSpPr>
            <a:spLocks noGrp="1"/>
          </p:cNvSpPr>
          <p:nvPr>
            <p:ph type="body" sz="half" idx="2" hasCustomPrompt="1"/>
          </p:nvPr>
        </p:nvSpPr>
        <p:spPr>
          <a:xfrm>
            <a:off x="457201" y="1987812"/>
            <a:ext cx="3606800" cy="3881176"/>
          </a:xfrm>
        </p:spPr>
        <p:txBody>
          <a:bodyPr>
            <a:no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content (Paste Special – Unformatted Text).</a:t>
            </a:r>
          </a:p>
        </p:txBody>
      </p:sp>
      <p:sp>
        <p:nvSpPr>
          <p:cNvPr id="13" name="Rectangle 12">
            <a:extLst>
              <a:ext uri="{FF2B5EF4-FFF2-40B4-BE49-F238E27FC236}">
                <a16:creationId xmlns:a16="http://schemas.microsoft.com/office/drawing/2014/main" id="{64584554-3079-F08F-71BB-060A7D5D5424}"/>
              </a:ext>
              <a:ext uri="{C183D7F6-B498-43B3-948B-1728B52AA6E4}">
                <adec:decorative xmlns:adec="http://schemas.microsoft.com/office/drawing/2017/decorative" val="1"/>
              </a:ext>
            </a:extLst>
          </p:cNvPr>
          <p:cNvSpPr/>
          <p:nvPr userDrawn="1"/>
        </p:nvSpPr>
        <p:spPr>
          <a:xfrm>
            <a:off x="0" y="1"/>
            <a:ext cx="12192000"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D0FAF0-FB41-72EE-F3B0-6D6A674C12BF}"/>
              </a:ext>
              <a:ext uri="{C183D7F6-B498-43B3-948B-1728B52AA6E4}">
                <adec:decorative xmlns:adec="http://schemas.microsoft.com/office/drawing/2017/decorative" val="1"/>
              </a:ext>
            </a:extLst>
          </p:cNvPr>
          <p:cNvSpPr/>
          <p:nvPr userDrawn="1"/>
        </p:nvSpPr>
        <p:spPr>
          <a:xfrm>
            <a:off x="10554814" y="0"/>
            <a:ext cx="1637186"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a:extLst>
              <a:ext uri="{FF2B5EF4-FFF2-40B4-BE49-F238E27FC236}">
                <a16:creationId xmlns:a16="http://schemas.microsoft.com/office/drawing/2014/main" id="{AE938BF7-0154-1DFC-7BA2-A1AAD69B75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87437" y="-1"/>
            <a:ext cx="180975" cy="137159"/>
          </a:xfrm>
          <a:prstGeom prst="rect">
            <a:avLst/>
          </a:prstGeom>
        </p:spPr>
      </p:pic>
      <p:sp>
        <p:nvSpPr>
          <p:cNvPr id="5" name="Slide Number Placeholder 5">
            <a:extLst>
              <a:ext uri="{FF2B5EF4-FFF2-40B4-BE49-F238E27FC236}">
                <a16:creationId xmlns:a16="http://schemas.microsoft.com/office/drawing/2014/main" id="{62340639-B338-6C6A-C40D-9DAFD482B3F2}"/>
              </a:ext>
            </a:extLst>
          </p:cNvPr>
          <p:cNvSpPr>
            <a:spLocks noGrp="1"/>
          </p:cNvSpPr>
          <p:nvPr>
            <p:ph type="sldNum" sz="quarter" idx="12"/>
          </p:nvPr>
        </p:nvSpPr>
        <p:spPr>
          <a:xfrm>
            <a:off x="11004550" y="6400800"/>
            <a:ext cx="722416" cy="457200"/>
          </a:xfrm>
        </p:spPr>
        <p:txBody>
          <a:bodyPr lIns="0" tIns="0" rIns="0" bIns="0" anchor="ctr"/>
          <a:lstStyle>
            <a:lvl1pPr>
              <a:defRPr lang="en-US" sz="1000" smtClean="0">
                <a:solidFill>
                  <a:schemeClr val="tx1"/>
                </a:solidFill>
              </a:defRPr>
            </a:lvl1pPr>
          </a:lstStyle>
          <a:p>
            <a:fld id="{E2E280E9-2294-4CEC-A84B-061E0D2BDE90}" type="slidenum">
              <a:rPr lang="en-US" smtClean="0"/>
              <a:pPr/>
              <a:t>‹#›</a:t>
            </a:fld>
            <a:endParaRPr lang="en-US" dirty="0"/>
          </a:p>
        </p:txBody>
      </p:sp>
      <p:sp>
        <p:nvSpPr>
          <p:cNvPr id="6" name="Date Placeholder 3">
            <a:extLst>
              <a:ext uri="{FF2B5EF4-FFF2-40B4-BE49-F238E27FC236}">
                <a16:creationId xmlns:a16="http://schemas.microsoft.com/office/drawing/2014/main" id="{0D3F9127-B09C-E7BD-DA0C-7F58890C2DA3}"/>
              </a:ext>
            </a:extLst>
          </p:cNvPr>
          <p:cNvSpPr>
            <a:spLocks noGrp="1"/>
          </p:cNvSpPr>
          <p:nvPr>
            <p:ph type="dt" sz="half" idx="10"/>
          </p:nvPr>
        </p:nvSpPr>
        <p:spPr>
          <a:xfrm>
            <a:off x="3333750" y="6400800"/>
            <a:ext cx="1681266" cy="457200"/>
          </a:xfrm>
        </p:spPr>
        <p:txBody>
          <a:bodyPr/>
          <a:lstStyle>
            <a:lvl1pPr>
              <a:defRPr sz="1000">
                <a:solidFill>
                  <a:schemeClr val="tx1"/>
                </a:solidFill>
              </a:defRPr>
            </a:lvl1pPr>
          </a:lstStyle>
          <a:p>
            <a:endParaRPr lang="en-US" dirty="0"/>
          </a:p>
        </p:txBody>
      </p:sp>
      <p:sp>
        <p:nvSpPr>
          <p:cNvPr id="7" name="Footer Placeholder 4">
            <a:extLst>
              <a:ext uri="{FF2B5EF4-FFF2-40B4-BE49-F238E27FC236}">
                <a16:creationId xmlns:a16="http://schemas.microsoft.com/office/drawing/2014/main" id="{3A19CF86-EEE3-0502-4E9D-E35CF2D7D664}"/>
              </a:ext>
            </a:extLst>
          </p:cNvPr>
          <p:cNvSpPr>
            <a:spLocks noGrp="1"/>
          </p:cNvSpPr>
          <p:nvPr>
            <p:ph type="ftr" sz="quarter" idx="11"/>
          </p:nvPr>
        </p:nvSpPr>
        <p:spPr>
          <a:xfrm>
            <a:off x="5257800" y="6400800"/>
            <a:ext cx="5524500" cy="457200"/>
          </a:xfrm>
        </p:spPr>
        <p:txBody>
          <a:bodyPr/>
          <a:lstStyle>
            <a:lvl1pPr>
              <a:defRPr sz="1000">
                <a:solidFill>
                  <a:schemeClr val="tx1"/>
                </a:solidFill>
              </a:defRPr>
            </a:lvl1pPr>
          </a:lstStyle>
          <a:p>
            <a:endParaRPr lang="en-US" dirty="0"/>
          </a:p>
        </p:txBody>
      </p:sp>
      <p:pic>
        <p:nvPicPr>
          <p:cNvPr id="16" name="Picture 15">
            <a:extLst>
              <a:ext uri="{FF2B5EF4-FFF2-40B4-BE49-F238E27FC236}">
                <a16:creationId xmlns:a16="http://schemas.microsoft.com/office/drawing/2014/main" id="{6F5BD0DF-2ADD-4F7A-8D20-DFD6F1A19A72}"/>
              </a:ext>
            </a:extLst>
          </p:cNvPr>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3132" y="6357957"/>
            <a:ext cx="2540579" cy="463656"/>
          </a:xfrm>
          <a:prstGeom prst="rect">
            <a:avLst/>
          </a:prstGeom>
        </p:spPr>
      </p:pic>
    </p:spTree>
    <p:extLst>
      <p:ext uri="{BB962C8B-B14F-4D97-AF65-F5344CB8AC3E}">
        <p14:creationId xmlns:p14="http://schemas.microsoft.com/office/powerpoint/2010/main" val="2503208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88F79-451A-4009-9133-D541041AEB84}"/>
              </a:ext>
            </a:extLst>
          </p:cNvPr>
          <p:cNvSpPr>
            <a:spLocks noGrp="1"/>
          </p:cNvSpPr>
          <p:nvPr>
            <p:ph type="title" hasCustomPrompt="1"/>
          </p:nvPr>
        </p:nvSpPr>
        <p:spPr>
          <a:xfrm>
            <a:off x="465034" y="457200"/>
            <a:ext cx="4557816" cy="1322962"/>
          </a:xfrm>
        </p:spPr>
        <p:txBody>
          <a:bodyPr anchor="ctr">
            <a:noAutofit/>
          </a:bodyPr>
          <a:lstStyle>
            <a:lvl1pPr>
              <a:lnSpc>
                <a:spcPct val="100000"/>
              </a:lnSpc>
              <a:defRPr sz="2800"/>
            </a:lvl1pPr>
          </a:lstStyle>
          <a:p>
            <a:r>
              <a:rPr lang="en-US" dirty="0"/>
              <a:t>Click to add title</a:t>
            </a:r>
          </a:p>
        </p:txBody>
      </p:sp>
      <p:sp>
        <p:nvSpPr>
          <p:cNvPr id="3" name="Picture Placeholder 2">
            <a:extLst>
              <a:ext uri="{FF2B5EF4-FFF2-40B4-BE49-F238E27FC236}">
                <a16:creationId xmlns:a16="http://schemas.microsoft.com/office/drawing/2014/main" id="{8E5CE3D4-DB93-438D-9D02-ECFECC921D87}"/>
              </a:ext>
            </a:extLst>
          </p:cNvPr>
          <p:cNvSpPr>
            <a:spLocks noGrp="1"/>
          </p:cNvSpPr>
          <p:nvPr>
            <p:ph type="pic" idx="1" hasCustomPrompt="1"/>
          </p:nvPr>
        </p:nvSpPr>
        <p:spPr>
          <a:xfrm>
            <a:off x="5251450" y="457201"/>
            <a:ext cx="6475516" cy="5403850"/>
          </a:xfrm>
        </p:spPr>
        <p:txBody>
          <a:bodyPr>
            <a:normAutofit/>
          </a:bodyPr>
          <a:lstStyle>
            <a:lvl1pPr marL="0" indent="0">
              <a:lnSpc>
                <a:spcPct val="100000"/>
              </a:lnSpc>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171450" marR="0" lvl="0" indent="-171450" algn="l" defTabSz="914400" rtl="0" eaLnBrk="1" fontAlgn="auto" latinLnBrk="0" hangingPunct="1">
              <a:lnSpc>
                <a:spcPts val="1200"/>
              </a:lnSpc>
              <a:spcBef>
                <a:spcPts val="1000"/>
              </a:spcBef>
              <a:spcAft>
                <a:spcPts val="0"/>
              </a:spcAft>
              <a:buClr>
                <a:schemeClr val="accent4"/>
              </a:buClr>
              <a:buSzTx/>
              <a:buFont typeface="Wingdings" panose="05000000000000000000" pitchFamily="2" charset="2"/>
              <a:buChar char="§"/>
              <a:tabLst/>
              <a:defRPr/>
            </a:pPr>
            <a:r>
              <a:rPr lang="en-US" dirty="0"/>
              <a:t>Click icon to add picture.</a:t>
            </a:r>
          </a:p>
        </p:txBody>
      </p:sp>
      <p:sp>
        <p:nvSpPr>
          <p:cNvPr id="4" name="Text Placeholder 3">
            <a:extLst>
              <a:ext uri="{FF2B5EF4-FFF2-40B4-BE49-F238E27FC236}">
                <a16:creationId xmlns:a16="http://schemas.microsoft.com/office/drawing/2014/main" id="{36B6080E-7679-4AFC-988F-314BB28E7AEB}"/>
              </a:ext>
            </a:extLst>
          </p:cNvPr>
          <p:cNvSpPr>
            <a:spLocks noGrp="1"/>
          </p:cNvSpPr>
          <p:nvPr>
            <p:ph type="body" sz="half" idx="2" hasCustomPrompt="1"/>
          </p:nvPr>
        </p:nvSpPr>
        <p:spPr>
          <a:xfrm>
            <a:off x="465034" y="2016698"/>
            <a:ext cx="4557816" cy="3852290"/>
          </a:xfrm>
        </p:spPr>
        <p:txBody>
          <a:bodyPr>
            <a:no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content (Paste Special – Unformatted Text).</a:t>
            </a:r>
          </a:p>
        </p:txBody>
      </p:sp>
      <p:sp>
        <p:nvSpPr>
          <p:cNvPr id="13" name="Rectangle 12">
            <a:extLst>
              <a:ext uri="{FF2B5EF4-FFF2-40B4-BE49-F238E27FC236}">
                <a16:creationId xmlns:a16="http://schemas.microsoft.com/office/drawing/2014/main" id="{17E24662-55E4-6C20-ECBD-48A9EACE8808}"/>
              </a:ext>
              <a:ext uri="{C183D7F6-B498-43B3-948B-1728B52AA6E4}">
                <adec:decorative xmlns:adec="http://schemas.microsoft.com/office/drawing/2017/decorative" val="1"/>
              </a:ext>
            </a:extLst>
          </p:cNvPr>
          <p:cNvSpPr/>
          <p:nvPr userDrawn="1"/>
        </p:nvSpPr>
        <p:spPr>
          <a:xfrm>
            <a:off x="0" y="1"/>
            <a:ext cx="12192000"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FD62719-D189-53F1-1439-7AC46BC48AF2}"/>
              </a:ext>
              <a:ext uri="{C183D7F6-B498-43B3-948B-1728B52AA6E4}">
                <adec:decorative xmlns:adec="http://schemas.microsoft.com/office/drawing/2017/decorative" val="1"/>
              </a:ext>
            </a:extLst>
          </p:cNvPr>
          <p:cNvSpPr/>
          <p:nvPr userDrawn="1"/>
        </p:nvSpPr>
        <p:spPr>
          <a:xfrm>
            <a:off x="10554814" y="0"/>
            <a:ext cx="1637186"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a:extLst>
              <a:ext uri="{FF2B5EF4-FFF2-40B4-BE49-F238E27FC236}">
                <a16:creationId xmlns:a16="http://schemas.microsoft.com/office/drawing/2014/main" id="{5247D8EA-2955-A48F-6253-7F09612C6C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87437" y="-1"/>
            <a:ext cx="180975" cy="137159"/>
          </a:xfrm>
          <a:prstGeom prst="rect">
            <a:avLst/>
          </a:prstGeom>
        </p:spPr>
      </p:pic>
      <p:sp>
        <p:nvSpPr>
          <p:cNvPr id="5" name="Slide Number Placeholder 5">
            <a:extLst>
              <a:ext uri="{FF2B5EF4-FFF2-40B4-BE49-F238E27FC236}">
                <a16:creationId xmlns:a16="http://schemas.microsoft.com/office/drawing/2014/main" id="{40A6DEDB-C233-8B9C-974B-9905C06B0705}"/>
              </a:ext>
            </a:extLst>
          </p:cNvPr>
          <p:cNvSpPr>
            <a:spLocks noGrp="1"/>
          </p:cNvSpPr>
          <p:nvPr>
            <p:ph type="sldNum" sz="quarter" idx="12"/>
          </p:nvPr>
        </p:nvSpPr>
        <p:spPr>
          <a:xfrm>
            <a:off x="11004550" y="6400800"/>
            <a:ext cx="722416" cy="457200"/>
          </a:xfrm>
        </p:spPr>
        <p:txBody>
          <a:bodyPr lIns="0" tIns="0" rIns="0" bIns="0" anchor="ctr"/>
          <a:lstStyle>
            <a:lvl1pPr>
              <a:defRPr lang="en-US" sz="1000" smtClean="0">
                <a:solidFill>
                  <a:schemeClr val="tx1"/>
                </a:solidFill>
              </a:defRPr>
            </a:lvl1pPr>
          </a:lstStyle>
          <a:p>
            <a:fld id="{E2E280E9-2294-4CEC-A84B-061E0D2BDE90}" type="slidenum">
              <a:rPr lang="en-US" smtClean="0"/>
              <a:pPr/>
              <a:t>‹#›</a:t>
            </a:fld>
            <a:endParaRPr lang="en-US" dirty="0"/>
          </a:p>
        </p:txBody>
      </p:sp>
      <p:sp>
        <p:nvSpPr>
          <p:cNvPr id="6" name="Date Placeholder 3">
            <a:extLst>
              <a:ext uri="{FF2B5EF4-FFF2-40B4-BE49-F238E27FC236}">
                <a16:creationId xmlns:a16="http://schemas.microsoft.com/office/drawing/2014/main" id="{3AC5AF8C-A25D-B007-8476-CE8581EB1E2D}"/>
              </a:ext>
            </a:extLst>
          </p:cNvPr>
          <p:cNvSpPr>
            <a:spLocks noGrp="1"/>
          </p:cNvSpPr>
          <p:nvPr>
            <p:ph type="dt" sz="half" idx="10"/>
          </p:nvPr>
        </p:nvSpPr>
        <p:spPr>
          <a:xfrm>
            <a:off x="3333750" y="6400800"/>
            <a:ext cx="1681266" cy="457200"/>
          </a:xfrm>
        </p:spPr>
        <p:txBody>
          <a:bodyPr/>
          <a:lstStyle>
            <a:lvl1pPr>
              <a:defRPr sz="1000">
                <a:solidFill>
                  <a:schemeClr val="tx1"/>
                </a:solidFill>
              </a:defRPr>
            </a:lvl1pPr>
          </a:lstStyle>
          <a:p>
            <a:endParaRPr lang="en-US" dirty="0"/>
          </a:p>
        </p:txBody>
      </p:sp>
      <p:sp>
        <p:nvSpPr>
          <p:cNvPr id="7" name="Footer Placeholder 4">
            <a:extLst>
              <a:ext uri="{FF2B5EF4-FFF2-40B4-BE49-F238E27FC236}">
                <a16:creationId xmlns:a16="http://schemas.microsoft.com/office/drawing/2014/main" id="{402E88B5-AAAD-1CE3-3D34-1A6D22961828}"/>
              </a:ext>
            </a:extLst>
          </p:cNvPr>
          <p:cNvSpPr>
            <a:spLocks noGrp="1"/>
          </p:cNvSpPr>
          <p:nvPr>
            <p:ph type="ftr" sz="quarter" idx="11"/>
          </p:nvPr>
        </p:nvSpPr>
        <p:spPr>
          <a:xfrm>
            <a:off x="5257800" y="6400800"/>
            <a:ext cx="5524500" cy="457200"/>
          </a:xfrm>
        </p:spPr>
        <p:txBody>
          <a:bodyPr/>
          <a:lstStyle>
            <a:lvl1pPr>
              <a:defRPr sz="1000">
                <a:solidFill>
                  <a:schemeClr val="tx1"/>
                </a:solidFill>
              </a:defRPr>
            </a:lvl1pPr>
          </a:lstStyle>
          <a:p>
            <a:endParaRPr lang="en-US" dirty="0"/>
          </a:p>
        </p:txBody>
      </p:sp>
      <p:pic>
        <p:nvPicPr>
          <p:cNvPr id="16" name="Picture 15">
            <a:extLst>
              <a:ext uri="{FF2B5EF4-FFF2-40B4-BE49-F238E27FC236}">
                <a16:creationId xmlns:a16="http://schemas.microsoft.com/office/drawing/2014/main" id="{CF868939-B469-48B0-A3D7-20702F4404BB}"/>
              </a:ext>
            </a:extLst>
          </p:cNvPr>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3132" y="6357957"/>
            <a:ext cx="2540579" cy="463656"/>
          </a:xfrm>
          <a:prstGeom prst="rect">
            <a:avLst/>
          </a:prstGeom>
        </p:spPr>
      </p:pic>
    </p:spTree>
    <p:extLst>
      <p:ext uri="{BB962C8B-B14F-4D97-AF65-F5344CB8AC3E}">
        <p14:creationId xmlns:p14="http://schemas.microsoft.com/office/powerpoint/2010/main" val="284824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9FC896-AEEF-411B-AA62-896E4A3C6BF9}"/>
              </a:ext>
            </a:extLst>
          </p:cNvPr>
          <p:cNvSpPr>
            <a:spLocks noGrp="1"/>
          </p:cNvSpPr>
          <p:nvPr>
            <p:ph type="title"/>
          </p:nvPr>
        </p:nvSpPr>
        <p:spPr>
          <a:xfrm>
            <a:off x="1416050" y="457200"/>
            <a:ext cx="9359900" cy="1143000"/>
          </a:xfrm>
          <a:prstGeom prst="rect">
            <a:avLst/>
          </a:prstGeom>
        </p:spPr>
        <p:txBody>
          <a:bodyPr vert="horz" lIns="0" tIns="0" rIns="0" bIns="0" rtlCol="0" anchor="ctr">
            <a:noAutofit/>
          </a:bodyPr>
          <a:lstStyle/>
          <a:p>
            <a:r>
              <a:rPr lang="en-US" dirty="0"/>
              <a:t>Click to add title</a:t>
            </a:r>
          </a:p>
        </p:txBody>
      </p:sp>
      <p:sp>
        <p:nvSpPr>
          <p:cNvPr id="3" name="Text Placeholder 2">
            <a:extLst>
              <a:ext uri="{FF2B5EF4-FFF2-40B4-BE49-F238E27FC236}">
                <a16:creationId xmlns:a16="http://schemas.microsoft.com/office/drawing/2014/main" id="{C77EEF78-3D71-42CA-8591-2FA2B59A187C}"/>
              </a:ext>
            </a:extLst>
          </p:cNvPr>
          <p:cNvSpPr>
            <a:spLocks noGrp="1"/>
          </p:cNvSpPr>
          <p:nvPr>
            <p:ph type="body" idx="1"/>
          </p:nvPr>
        </p:nvSpPr>
        <p:spPr>
          <a:xfrm>
            <a:off x="1416049" y="1828800"/>
            <a:ext cx="9359899" cy="3778179"/>
          </a:xfrm>
          <a:prstGeom prst="rect">
            <a:avLst/>
          </a:prstGeom>
        </p:spPr>
        <p:txBody>
          <a:bodyPr vert="horz" lIns="0" tIns="0" rIns="0" bIns="0" rtlCol="0">
            <a:noAutofit/>
          </a:bodyPr>
          <a:lstStyle/>
          <a:p>
            <a:pPr lvl="0"/>
            <a:r>
              <a:rPr lang="en-US" dirty="0"/>
              <a:t>Click to add text content (Paste Special – Unformatted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63BD220-EB1E-4FF4-957C-FD4F4EE12DCB}"/>
              </a:ext>
            </a:extLst>
          </p:cNvPr>
          <p:cNvSpPr>
            <a:spLocks noGrp="1"/>
          </p:cNvSpPr>
          <p:nvPr>
            <p:ph type="dt" sz="half" idx="2"/>
          </p:nvPr>
        </p:nvSpPr>
        <p:spPr>
          <a:xfrm>
            <a:off x="465034" y="6407625"/>
            <a:ext cx="2640116" cy="450375"/>
          </a:xfrm>
          <a:prstGeom prst="rect">
            <a:avLst/>
          </a:prstGeom>
        </p:spPr>
        <p:txBody>
          <a:bodyPr vert="horz" lIns="0" tIns="0" rIns="0" bIns="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2B343FBA-75B2-4185-8DE0-0B9F6F5B2471}"/>
              </a:ext>
            </a:extLst>
          </p:cNvPr>
          <p:cNvSpPr>
            <a:spLocks noGrp="1"/>
          </p:cNvSpPr>
          <p:nvPr>
            <p:ph type="ftr" sz="quarter" idx="3"/>
          </p:nvPr>
        </p:nvSpPr>
        <p:spPr>
          <a:xfrm>
            <a:off x="3333750" y="6407624"/>
            <a:ext cx="5524500" cy="450376"/>
          </a:xfrm>
          <a:prstGeom prst="rect">
            <a:avLst/>
          </a:prstGeom>
        </p:spPr>
        <p:txBody>
          <a:bodyPr vert="horz" lIns="0" tIns="0" rIns="0" bIns="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1781788-3541-4E58-9D27-86F22D4DE2BB}"/>
              </a:ext>
            </a:extLst>
          </p:cNvPr>
          <p:cNvSpPr>
            <a:spLocks noGrp="1"/>
          </p:cNvSpPr>
          <p:nvPr>
            <p:ph type="sldNum" sz="quarter" idx="4"/>
          </p:nvPr>
        </p:nvSpPr>
        <p:spPr>
          <a:xfrm>
            <a:off x="9086850" y="6400800"/>
            <a:ext cx="2640116" cy="450375"/>
          </a:xfrm>
          <a:prstGeom prst="rect">
            <a:avLst/>
          </a:prstGeom>
        </p:spPr>
        <p:txBody>
          <a:bodyPr vert="horz" lIns="0" tIns="0" rIns="0" bIns="0" rtlCol="0" anchor="ctr"/>
          <a:lstStyle>
            <a:lvl1pPr algn="r">
              <a:defRPr sz="1200">
                <a:solidFill>
                  <a:schemeClr val="tx1">
                    <a:tint val="75000"/>
                  </a:schemeClr>
                </a:solidFill>
              </a:defRPr>
            </a:lvl1pPr>
          </a:lstStyle>
          <a:p>
            <a:fld id="{E2E280E9-2294-4CEC-A84B-061E0D2BDE90}" type="slidenum">
              <a:rPr lang="en-US" smtClean="0"/>
              <a:t>‹#›</a:t>
            </a:fld>
            <a:endParaRPr lang="en-US"/>
          </a:p>
        </p:txBody>
      </p:sp>
    </p:spTree>
    <p:extLst>
      <p:ext uri="{BB962C8B-B14F-4D97-AF65-F5344CB8AC3E}">
        <p14:creationId xmlns:p14="http://schemas.microsoft.com/office/powerpoint/2010/main" val="1844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0" r:id="rId13"/>
    <p:sldLayoutId id="2147483662" r:id="rId14"/>
    <p:sldLayoutId id="2147483663" r:id="rId15"/>
    <p:sldLayoutId id="2147483664" r:id="rId16"/>
    <p:sldLayoutId id="2147483666" r:id="rId17"/>
    <p:sldLayoutId id="2147483667" r:id="rId18"/>
    <p:sldLayoutId id="2147483665" r:id="rId19"/>
  </p:sldLayoutIdLst>
  <p:hf sldNum="0" hdr="0" ft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171450" indent="-171450" algn="l" defTabSz="914400" rtl="0" eaLnBrk="1" latinLnBrk="0" hangingPunct="1">
        <a:lnSpc>
          <a:spcPct val="100000"/>
        </a:lnSpc>
        <a:spcBef>
          <a:spcPts val="1000"/>
        </a:spcBef>
        <a:buClr>
          <a:schemeClr val="accent4"/>
        </a:buClr>
        <a:buFont typeface="Wingdings" panose="05000000000000000000" pitchFamily="2" charset="2"/>
        <a:buChar char="§"/>
        <a:defRPr sz="1200" kern="1200">
          <a:solidFill>
            <a:schemeClr val="tx2"/>
          </a:solidFill>
          <a:latin typeface="+mn-lt"/>
          <a:ea typeface="+mn-ea"/>
          <a:cs typeface="+mn-cs"/>
        </a:defRPr>
      </a:lvl1pPr>
      <a:lvl2pPr marL="631825" indent="-174625" algn="l" defTabSz="914400" rtl="0" eaLnBrk="1" latinLnBrk="0" hangingPunct="1">
        <a:lnSpc>
          <a:spcPct val="100000"/>
        </a:lnSpc>
        <a:spcBef>
          <a:spcPts val="500"/>
        </a:spcBef>
        <a:buClr>
          <a:schemeClr val="accent4"/>
        </a:buClr>
        <a:buFont typeface="Wingdings" panose="05000000000000000000" pitchFamily="2" charset="2"/>
        <a:buChar char="§"/>
        <a:defRPr sz="1200" kern="1200">
          <a:solidFill>
            <a:schemeClr val="tx2"/>
          </a:solidFill>
          <a:latin typeface="+mn-lt"/>
          <a:ea typeface="+mn-ea"/>
          <a:cs typeface="+mn-cs"/>
        </a:defRPr>
      </a:lvl2pPr>
      <a:lvl3pPr marL="1085850" indent="-171450" algn="l" defTabSz="914400" rtl="0" eaLnBrk="1" latinLnBrk="0" hangingPunct="1">
        <a:lnSpc>
          <a:spcPct val="100000"/>
        </a:lnSpc>
        <a:spcBef>
          <a:spcPts val="500"/>
        </a:spcBef>
        <a:buClr>
          <a:schemeClr val="accent4"/>
        </a:buClr>
        <a:buFont typeface="Wingdings" panose="05000000000000000000" pitchFamily="2" charset="2"/>
        <a:buChar char="§"/>
        <a:defRPr sz="1200" kern="1200">
          <a:solidFill>
            <a:schemeClr val="tx2"/>
          </a:solidFill>
          <a:latin typeface="+mn-lt"/>
          <a:ea typeface="+mn-ea"/>
          <a:cs typeface="+mn-cs"/>
        </a:defRPr>
      </a:lvl3pPr>
      <a:lvl4pPr marL="1546225" indent="-174625" algn="l" defTabSz="914400" rtl="0" eaLnBrk="1" latinLnBrk="0" hangingPunct="1">
        <a:lnSpc>
          <a:spcPct val="100000"/>
        </a:lnSpc>
        <a:spcBef>
          <a:spcPts val="500"/>
        </a:spcBef>
        <a:buClr>
          <a:schemeClr val="accent4"/>
        </a:buClr>
        <a:buFont typeface="Wingdings" panose="05000000000000000000" pitchFamily="2" charset="2"/>
        <a:buChar char="§"/>
        <a:defRPr sz="1200" kern="1200">
          <a:solidFill>
            <a:schemeClr val="tx2"/>
          </a:solidFill>
          <a:latin typeface="+mn-lt"/>
          <a:ea typeface="+mn-ea"/>
          <a:cs typeface="+mn-cs"/>
        </a:defRPr>
      </a:lvl4pPr>
      <a:lvl5pPr marL="2000250" indent="-171450" algn="l" defTabSz="914400" rtl="0" eaLnBrk="1" latinLnBrk="0" hangingPunct="1">
        <a:lnSpc>
          <a:spcPct val="100000"/>
        </a:lnSpc>
        <a:spcBef>
          <a:spcPts val="500"/>
        </a:spcBef>
        <a:buClr>
          <a:schemeClr val="accent4"/>
        </a:buClr>
        <a:buFont typeface="Wingdings" panose="05000000000000000000" pitchFamily="2" charset="2"/>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userDrawn="1">
          <p15:clr>
            <a:srgbClr val="F26B43"/>
          </p15:clr>
        </p15:guide>
        <p15:guide id="2" pos="7680" userDrawn="1">
          <p15:clr>
            <a:srgbClr val="F26B43"/>
          </p15:clr>
        </p15:guide>
        <p15:guide id="3" pos="288" userDrawn="1">
          <p15:clr>
            <a:srgbClr val="F26B43"/>
          </p15:clr>
        </p15:guide>
        <p15:guide id="4" pos="752" userDrawn="1">
          <p15:clr>
            <a:srgbClr val="F26B43"/>
          </p15:clr>
        </p15:guide>
        <p15:guide id="5" pos="896" userDrawn="1">
          <p15:clr>
            <a:srgbClr val="F26B43"/>
          </p15:clr>
        </p15:guide>
        <p15:guide id="6" pos="1352" userDrawn="1">
          <p15:clr>
            <a:srgbClr val="F26B43"/>
          </p15:clr>
        </p15:guide>
        <p15:guide id="7" pos="1496" userDrawn="1">
          <p15:clr>
            <a:srgbClr val="F26B43"/>
          </p15:clr>
        </p15:guide>
        <p15:guide id="8" pos="1960" userDrawn="1">
          <p15:clr>
            <a:srgbClr val="F26B43"/>
          </p15:clr>
        </p15:guide>
        <p15:guide id="9" pos="2104" userDrawn="1">
          <p15:clr>
            <a:srgbClr val="F26B43"/>
          </p15:clr>
        </p15:guide>
        <p15:guide id="10" pos="2560" userDrawn="1">
          <p15:clr>
            <a:srgbClr val="F26B43"/>
          </p15:clr>
        </p15:guide>
        <p15:guide id="11" pos="2704" userDrawn="1">
          <p15:clr>
            <a:srgbClr val="F26B43"/>
          </p15:clr>
        </p15:guide>
        <p15:guide id="12" pos="3168" userDrawn="1">
          <p15:clr>
            <a:srgbClr val="F26B43"/>
          </p15:clr>
        </p15:guide>
        <p15:guide id="13" pos="3312" userDrawn="1">
          <p15:clr>
            <a:srgbClr val="F26B43"/>
          </p15:clr>
        </p15:guide>
        <p15:guide id="14" pos="3768" userDrawn="1">
          <p15:clr>
            <a:srgbClr val="F26B43"/>
          </p15:clr>
        </p15:guide>
        <p15:guide id="15" pos="3912" userDrawn="1">
          <p15:clr>
            <a:srgbClr val="F26B43"/>
          </p15:clr>
        </p15:guide>
        <p15:guide id="16" pos="4392" userDrawn="1">
          <p15:clr>
            <a:srgbClr val="F26B43"/>
          </p15:clr>
        </p15:guide>
        <p15:guide id="17" pos="4520" userDrawn="1">
          <p15:clr>
            <a:srgbClr val="F26B43"/>
          </p15:clr>
        </p15:guide>
        <p15:guide id="18" pos="4976" userDrawn="1">
          <p15:clr>
            <a:srgbClr val="F26B43"/>
          </p15:clr>
        </p15:guide>
        <p15:guide id="19" pos="5120" userDrawn="1">
          <p15:clr>
            <a:srgbClr val="F26B43"/>
          </p15:clr>
        </p15:guide>
        <p15:guide id="20" pos="5584" userDrawn="1">
          <p15:clr>
            <a:srgbClr val="F26B43"/>
          </p15:clr>
        </p15:guide>
        <p15:guide id="21" pos="5728" userDrawn="1">
          <p15:clr>
            <a:srgbClr val="F26B43"/>
          </p15:clr>
        </p15:guide>
        <p15:guide id="22" pos="6184" userDrawn="1">
          <p15:clr>
            <a:srgbClr val="F26B43"/>
          </p15:clr>
        </p15:guide>
        <p15:guide id="23" pos="6328" userDrawn="1">
          <p15:clr>
            <a:srgbClr val="F26B43"/>
          </p15:clr>
        </p15:guide>
        <p15:guide id="24" pos="6792" userDrawn="1">
          <p15:clr>
            <a:srgbClr val="F26B43"/>
          </p15:clr>
        </p15:guide>
        <p15:guide id="25" pos="6936" userDrawn="1">
          <p15:clr>
            <a:srgbClr val="F26B43"/>
          </p15:clr>
        </p15:guide>
        <p15:guide id="26" pos="7392" userDrawn="1">
          <p15:clr>
            <a:srgbClr val="F26B43"/>
          </p15:clr>
        </p15:guide>
        <p15:guide id="27" orient="horz" userDrawn="1">
          <p15:clr>
            <a:srgbClr val="F26B43"/>
          </p15:clr>
        </p15:guide>
        <p15:guide id="28" orient="horz" pos="4320" userDrawn="1">
          <p15:clr>
            <a:srgbClr val="F26B43"/>
          </p15:clr>
        </p15:guide>
        <p15:guide id="29" orient="horz" pos="288" userDrawn="1">
          <p15:clr>
            <a:srgbClr val="F26B43"/>
          </p15:clr>
        </p15:guide>
        <p15:guide id="30" orient="horz" pos="403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s://www.fullerton.edu/financialaid/general/FWS%20Job%20Description%20Template%20and%20Instructions.pdf"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hyperlink" Target="https://hr.fullerton.edu/payroll/employee-payroll/pay-calendars.php"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hyperlink" Target="https://www.fullerton.edu/financialaid/understanding-aid/types-of-aid/fws/employers/index.html"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30.sv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app.smartsheet.com/b/form/5bee96536ebc49168be3eed508449b05"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0.jpeg"/><Relationship Id="rId4" Type="http://schemas.openxmlformats.org/officeDocument/2006/relationships/hyperlink" Target="https://fullerton.qualtrics.com/jfe/form/SV_cBGFXgzq0bvhQzQ"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D321814-DBCD-6C0C-1FA2-C2A7B81BC055}"/>
              </a:ext>
            </a:extLst>
          </p:cNvPr>
          <p:cNvSpPr>
            <a:spLocks noGrp="1"/>
          </p:cNvSpPr>
          <p:nvPr>
            <p:ph type="subTitle" idx="1"/>
          </p:nvPr>
        </p:nvSpPr>
        <p:spPr/>
        <p:txBody>
          <a:bodyPr/>
          <a:lstStyle/>
          <a:p>
            <a:r>
              <a:rPr lang="en-US" dirty="0"/>
              <a:t>2025 - 2026</a:t>
            </a:r>
          </a:p>
        </p:txBody>
      </p:sp>
      <p:sp>
        <p:nvSpPr>
          <p:cNvPr id="7" name="Title 6">
            <a:extLst>
              <a:ext uri="{FF2B5EF4-FFF2-40B4-BE49-F238E27FC236}">
                <a16:creationId xmlns:a16="http://schemas.microsoft.com/office/drawing/2014/main" id="{840893F3-330C-19F2-B586-267667770F33}"/>
              </a:ext>
            </a:extLst>
          </p:cNvPr>
          <p:cNvSpPr>
            <a:spLocks noGrp="1"/>
          </p:cNvSpPr>
          <p:nvPr>
            <p:ph type="ctrTitle"/>
          </p:nvPr>
        </p:nvSpPr>
        <p:spPr/>
        <p:txBody>
          <a:bodyPr>
            <a:normAutofit fontScale="90000"/>
          </a:bodyPr>
          <a:lstStyle/>
          <a:p>
            <a:r>
              <a:rPr lang="en-US" dirty="0"/>
              <a:t>Federal Work-Study Training for On-Campus Employers</a:t>
            </a:r>
          </a:p>
        </p:txBody>
      </p:sp>
    </p:spTree>
    <p:extLst>
      <p:ext uri="{BB962C8B-B14F-4D97-AF65-F5344CB8AC3E}">
        <p14:creationId xmlns:p14="http://schemas.microsoft.com/office/powerpoint/2010/main" val="10789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AE67A-7731-4F03-AFDC-53715617A026}"/>
              </a:ext>
            </a:extLst>
          </p:cNvPr>
          <p:cNvSpPr>
            <a:spLocks noGrp="1"/>
          </p:cNvSpPr>
          <p:nvPr>
            <p:ph type="title"/>
          </p:nvPr>
        </p:nvSpPr>
        <p:spPr/>
        <p:txBody>
          <a:bodyPr/>
          <a:lstStyle/>
          <a:p>
            <a:r>
              <a:rPr lang="en-US" dirty="0"/>
              <a:t>FWS &amp; Awards Continued</a:t>
            </a:r>
          </a:p>
        </p:txBody>
      </p:sp>
      <p:sp>
        <p:nvSpPr>
          <p:cNvPr id="3" name="Content Placeholder 2">
            <a:extLst>
              <a:ext uri="{FF2B5EF4-FFF2-40B4-BE49-F238E27FC236}">
                <a16:creationId xmlns:a16="http://schemas.microsoft.com/office/drawing/2014/main" id="{5FA78EC6-14C2-4EE7-8097-6F7C1A3F9FDA}"/>
              </a:ext>
            </a:extLst>
          </p:cNvPr>
          <p:cNvSpPr>
            <a:spLocks noGrp="1"/>
          </p:cNvSpPr>
          <p:nvPr>
            <p:ph idx="1"/>
          </p:nvPr>
        </p:nvSpPr>
        <p:spPr>
          <a:xfrm>
            <a:off x="457200" y="1828800"/>
            <a:ext cx="11269766" cy="3906982"/>
          </a:xfrm>
        </p:spPr>
        <p:txBody>
          <a:bodyPr/>
          <a:lstStyle/>
          <a:p>
            <a:pPr marL="171450" indent="-171450">
              <a:buFont typeface="Arial" panose="020B0604020202020204" pitchFamily="34" charset="0"/>
              <a:buChar char="•"/>
            </a:pPr>
            <a:r>
              <a:rPr lang="en-US" sz="1800" dirty="0"/>
              <a:t>The FWS Award amount </a:t>
            </a:r>
            <a:r>
              <a:rPr lang="en-US" sz="1800" b="1" u="sng" dirty="0"/>
              <a:t>is not set in stone</a:t>
            </a:r>
            <a:r>
              <a:rPr lang="en-US" sz="1800" dirty="0"/>
              <a:t>; it can increase or decrease throughout the AY</a:t>
            </a:r>
          </a:p>
          <a:p>
            <a:pPr marL="171450" indent="-171450">
              <a:buFont typeface="Arial" panose="020B0604020202020204" pitchFamily="34" charset="0"/>
              <a:buChar char="•"/>
            </a:pPr>
            <a:r>
              <a:rPr lang="en-US" sz="1800" dirty="0"/>
              <a:t>Cases it decreases:</a:t>
            </a:r>
          </a:p>
          <a:p>
            <a:pPr marL="803275" lvl="1" indent="-171450">
              <a:buFont typeface="Arial" panose="020B0604020202020204" pitchFamily="34" charset="0"/>
              <a:buChar char="•"/>
            </a:pPr>
            <a:r>
              <a:rPr lang="en-US" sz="1800" dirty="0"/>
              <a:t>Middle Class Scholarship (usually awarded in Nov)</a:t>
            </a:r>
          </a:p>
          <a:p>
            <a:pPr marL="803275" lvl="1" indent="-171450">
              <a:buFont typeface="Arial" panose="020B0604020202020204" pitchFamily="34" charset="0"/>
              <a:buChar char="•"/>
            </a:pPr>
            <a:r>
              <a:rPr lang="en-US" sz="1800" dirty="0"/>
              <a:t>Student earns a scholarship </a:t>
            </a:r>
          </a:p>
          <a:p>
            <a:pPr marL="171450" indent="-171450">
              <a:buFont typeface="Arial" panose="020B0604020202020204" pitchFamily="34" charset="0"/>
              <a:buChar char="•"/>
            </a:pPr>
            <a:r>
              <a:rPr lang="en-US" sz="1800" dirty="0"/>
              <a:t>Cases it increases:</a:t>
            </a:r>
          </a:p>
          <a:p>
            <a:pPr marL="803275" lvl="1" indent="-171450">
              <a:buFont typeface="Arial" panose="020B0604020202020204" pitchFamily="34" charset="0"/>
              <a:buChar char="•"/>
            </a:pPr>
            <a:r>
              <a:rPr lang="en-US" sz="1800" dirty="0"/>
              <a:t>Typically beginning of Spring, if there is still FWS money to be used, FWS Counselor will announce increase appeal from depts</a:t>
            </a:r>
          </a:p>
          <a:p>
            <a:pPr marL="803275" lvl="1" indent="-171450">
              <a:buFont typeface="Arial" panose="020B0604020202020204" pitchFamily="34" charset="0"/>
              <a:buChar char="•"/>
            </a:pPr>
            <a:r>
              <a:rPr lang="en-US" sz="1800" dirty="0"/>
              <a:t>If there was a rollover from previous year</a:t>
            </a:r>
          </a:p>
          <a:p>
            <a:pPr marL="171450" indent="-171450">
              <a:buFont typeface="Arial" panose="020B0604020202020204" pitchFamily="34" charset="0"/>
              <a:buChar char="•"/>
            </a:pPr>
            <a:r>
              <a:rPr lang="en-US" sz="1800" dirty="0"/>
              <a:t>It is the responsibility of the dept to check in with the student to confirm FWS award hasn’t changed</a:t>
            </a:r>
          </a:p>
          <a:p>
            <a:pPr marL="803275" lvl="1" indent="-171450">
              <a:buFont typeface="Arial" panose="020B0604020202020204" pitchFamily="34" charset="0"/>
              <a:buChar char="•"/>
            </a:pPr>
            <a:r>
              <a:rPr lang="en-US" sz="1800" dirty="0"/>
              <a:t>Once the CMS access is created, depts will be able to look up student FWS awards</a:t>
            </a:r>
          </a:p>
        </p:txBody>
      </p:sp>
    </p:spTree>
    <p:extLst>
      <p:ext uri="{BB962C8B-B14F-4D97-AF65-F5344CB8AC3E}">
        <p14:creationId xmlns:p14="http://schemas.microsoft.com/office/powerpoint/2010/main" val="1903842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4C35B1BD-64F8-22C7-F0BC-B1CB55CABAFA}"/>
              </a:ext>
            </a:extLst>
          </p:cNvPr>
          <p:cNvSpPr>
            <a:spLocks noGrp="1"/>
          </p:cNvSpPr>
          <p:nvPr>
            <p:ph type="body" sz="half" idx="2"/>
          </p:nvPr>
        </p:nvSpPr>
        <p:spPr>
          <a:xfrm>
            <a:off x="457199" y="1431062"/>
            <a:ext cx="7232835" cy="4775005"/>
          </a:xfrm>
        </p:spPr>
        <p:txBody>
          <a:bodyPr/>
          <a:lstStyle/>
          <a:p>
            <a:r>
              <a:rPr lang="en-US" sz="1800" b="1" dirty="0"/>
              <a:t>Eligibility for FWS:</a:t>
            </a:r>
          </a:p>
          <a:p>
            <a:pPr marL="285750" indent="-285750">
              <a:buFont typeface="Arial" panose="020B0604020202020204" pitchFamily="34" charset="0"/>
              <a:buChar char="•"/>
            </a:pPr>
            <a:r>
              <a:rPr lang="en-US" sz="1600" dirty="0">
                <a:cs typeface="Arial" pitchFamily="34" charset="0"/>
              </a:rPr>
              <a:t>Complete the FAFSA by April 2nd</a:t>
            </a:r>
          </a:p>
          <a:p>
            <a:pPr marL="285750" indent="-285750">
              <a:buFont typeface="Arial" panose="020B0604020202020204" pitchFamily="34" charset="0"/>
              <a:buChar char="•"/>
            </a:pPr>
            <a:r>
              <a:rPr lang="en-US" sz="1600" dirty="0">
                <a:cs typeface="Arial" pitchFamily="34" charset="0"/>
              </a:rPr>
              <a:t>Question 31 on the FAFSA, “Are you interested in being considered for work-study?” was removed. </a:t>
            </a:r>
          </a:p>
          <a:p>
            <a:pPr marL="742950" lvl="1" indent="-285750">
              <a:buFont typeface="Arial" panose="020B0604020202020204" pitchFamily="34" charset="0"/>
              <a:buChar char="•"/>
            </a:pPr>
            <a:r>
              <a:rPr lang="en-US" sz="1600" dirty="0">
                <a:cs typeface="Arial" pitchFamily="34" charset="0"/>
              </a:rPr>
              <a:t>Continuing students who worked in a FWS position last year</a:t>
            </a:r>
          </a:p>
          <a:p>
            <a:pPr marL="742950" lvl="1" indent="-285750">
              <a:buFont typeface="Arial" panose="020B0604020202020204" pitchFamily="34" charset="0"/>
              <a:buChar char="•"/>
            </a:pPr>
            <a:r>
              <a:rPr lang="en-US" sz="1600" dirty="0">
                <a:cs typeface="Arial" pitchFamily="34" charset="0"/>
              </a:rPr>
              <a:t>Incoming new students who meet criteria</a:t>
            </a:r>
          </a:p>
          <a:p>
            <a:pPr marL="285750" indent="-285750">
              <a:buFont typeface="Arial" panose="020B0604020202020204" pitchFamily="34" charset="0"/>
              <a:buChar char="•"/>
            </a:pPr>
            <a:r>
              <a:rPr lang="en-US" sz="1600" dirty="0">
                <a:cs typeface="Arial" pitchFamily="34" charset="0"/>
              </a:rPr>
              <a:t>Submit all requested financial aid documentation from their To-Do/Task List by the due date</a:t>
            </a:r>
          </a:p>
          <a:p>
            <a:pPr marL="285750" indent="-285750">
              <a:buFont typeface="Arial" panose="020B0604020202020204" pitchFamily="34" charset="0"/>
              <a:buChar char="•"/>
            </a:pPr>
            <a:r>
              <a:rPr lang="en-US" sz="1600" dirty="0">
                <a:cs typeface="Arial" pitchFamily="34" charset="0"/>
              </a:rPr>
              <a:t>Maintain Satisfactory Academic Progress (SAP)</a:t>
            </a:r>
          </a:p>
          <a:p>
            <a:pPr marL="285750" indent="-285750">
              <a:buFont typeface="Arial" panose="020B0604020202020204" pitchFamily="34" charset="0"/>
              <a:buChar char="•"/>
            </a:pPr>
            <a:r>
              <a:rPr lang="en-US" sz="1600" dirty="0">
                <a:cs typeface="Arial" pitchFamily="34" charset="0"/>
              </a:rPr>
              <a:t>Enrolled in at least half-time units each semester (exception during summer)</a:t>
            </a:r>
          </a:p>
          <a:p>
            <a:pPr marL="285750" indent="-285750">
              <a:buFont typeface="Arial" panose="020B0604020202020204" pitchFamily="34" charset="0"/>
              <a:buChar char="•"/>
            </a:pPr>
            <a:r>
              <a:rPr lang="en-US" sz="1600" dirty="0">
                <a:cs typeface="Arial" pitchFamily="34" charset="0"/>
              </a:rPr>
              <a:t>Must have Federal Need as determined by Federal Guidelines</a:t>
            </a:r>
          </a:p>
          <a:p>
            <a:pPr marL="285750" indent="-285750">
              <a:buFont typeface="Arial" panose="020B0604020202020204" pitchFamily="34" charset="0"/>
              <a:buChar char="•"/>
            </a:pPr>
            <a:r>
              <a:rPr lang="en-US" sz="1600" dirty="0">
                <a:cs typeface="Arial" pitchFamily="34" charset="0"/>
              </a:rPr>
              <a:t>SAI of 5000 or less (this number is populated from the data provided on the FAFSA)</a:t>
            </a:r>
          </a:p>
          <a:p>
            <a:pPr marL="285750" indent="-285750">
              <a:buFont typeface="Arial" panose="020B0604020202020204" pitchFamily="34" charset="0"/>
              <a:buChar char="•"/>
            </a:pPr>
            <a:r>
              <a:rPr lang="en-US" sz="1600" dirty="0">
                <a:cs typeface="Arial" pitchFamily="34" charset="0"/>
              </a:rPr>
              <a:t>If a student received FWS during their career, they are eligible for FWS</a:t>
            </a:r>
          </a:p>
          <a:p>
            <a:endParaRPr lang="en-US" sz="1600" dirty="0">
              <a:cs typeface="Arial" pitchFamily="34" charset="0"/>
            </a:endParaRPr>
          </a:p>
          <a:p>
            <a:endParaRPr lang="en-US" dirty="0"/>
          </a:p>
        </p:txBody>
      </p:sp>
      <p:sp>
        <p:nvSpPr>
          <p:cNvPr id="5" name="Title 18">
            <a:extLst>
              <a:ext uri="{FF2B5EF4-FFF2-40B4-BE49-F238E27FC236}">
                <a16:creationId xmlns:a16="http://schemas.microsoft.com/office/drawing/2014/main" id="{FC60D877-4CC7-4C68-B69E-5A3799A96C54}"/>
              </a:ext>
            </a:extLst>
          </p:cNvPr>
          <p:cNvSpPr>
            <a:spLocks noGrp="1"/>
          </p:cNvSpPr>
          <p:nvPr>
            <p:ph type="title"/>
          </p:nvPr>
        </p:nvSpPr>
        <p:spPr>
          <a:xfrm>
            <a:off x="457199" y="457200"/>
            <a:ext cx="10696353" cy="1301750"/>
          </a:xfrm>
        </p:spPr>
        <p:txBody>
          <a:bodyPr/>
          <a:lstStyle/>
          <a:p>
            <a:pPr algn="ctr"/>
            <a:r>
              <a:rPr lang="en-US" dirty="0"/>
              <a:t>FEDERAL WORK-STUDY AND AWARDS</a:t>
            </a:r>
          </a:p>
        </p:txBody>
      </p:sp>
      <p:pic>
        <p:nvPicPr>
          <p:cNvPr id="5124" name="Picture 4" descr="Your Guide to the FAFSA Application - OnToCollege">
            <a:extLst>
              <a:ext uri="{FF2B5EF4-FFF2-40B4-BE49-F238E27FC236}">
                <a16:creationId xmlns:a16="http://schemas.microsoft.com/office/drawing/2014/main" id="{0CB23F45-06A9-4E5C-BBC0-75194E9B8E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7972" y="2764465"/>
            <a:ext cx="4362001" cy="278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935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4C35B1BD-64F8-22C7-F0BC-B1CB55CABAFA}"/>
              </a:ext>
            </a:extLst>
          </p:cNvPr>
          <p:cNvSpPr>
            <a:spLocks noGrp="1"/>
          </p:cNvSpPr>
          <p:nvPr>
            <p:ph type="body" sz="half" idx="2"/>
          </p:nvPr>
        </p:nvSpPr>
        <p:spPr>
          <a:xfrm>
            <a:off x="465137" y="1871330"/>
            <a:ext cx="5002213" cy="3919870"/>
          </a:xfrm>
        </p:spPr>
        <p:txBody>
          <a:bodyPr/>
          <a:lstStyle/>
          <a:p>
            <a:r>
              <a:rPr lang="en-US" sz="1800" b="1" dirty="0"/>
              <a:t>FWS Offer</a:t>
            </a:r>
          </a:p>
          <a:p>
            <a:endParaRPr lang="en-US" sz="1800" dirty="0"/>
          </a:p>
          <a:p>
            <a:pPr marL="285750" indent="-285750">
              <a:buFont typeface="Arial" panose="020B0604020202020204" pitchFamily="34" charset="0"/>
              <a:buChar char="•"/>
            </a:pPr>
            <a:r>
              <a:rPr lang="en-US" sz="1800" dirty="0"/>
              <a:t>FWS is currently granted on a first-come-first-served-basis. More students are “offered” FWS awards than the program has funds to support. This process is utilized to ensure our campus uses the full allocation of FWS funds</a:t>
            </a:r>
          </a:p>
          <a:p>
            <a:r>
              <a:rPr lang="en-US" sz="1800" dirty="0"/>
              <a:t> </a:t>
            </a:r>
          </a:p>
          <a:p>
            <a:pPr marL="285750" indent="-285750">
              <a:buFont typeface="Arial" panose="020B0604020202020204" pitchFamily="34" charset="0"/>
              <a:buChar char="•"/>
            </a:pPr>
            <a:r>
              <a:rPr lang="en-US" sz="1800" dirty="0"/>
              <a:t>Employers can ask for a screenshot of candidate FWS awards during the hiring process</a:t>
            </a:r>
          </a:p>
          <a:p>
            <a:endParaRPr lang="en-US" sz="1800" b="1" dirty="0"/>
          </a:p>
          <a:p>
            <a:endParaRPr lang="en-US" sz="1600" b="1" dirty="0">
              <a:cs typeface="Arial" pitchFamily="34" charset="0"/>
            </a:endParaRPr>
          </a:p>
          <a:p>
            <a:endParaRPr lang="en-US" dirty="0"/>
          </a:p>
        </p:txBody>
      </p:sp>
      <p:sp>
        <p:nvSpPr>
          <p:cNvPr id="5" name="Title 18">
            <a:extLst>
              <a:ext uri="{FF2B5EF4-FFF2-40B4-BE49-F238E27FC236}">
                <a16:creationId xmlns:a16="http://schemas.microsoft.com/office/drawing/2014/main" id="{FC60D877-4CC7-4C68-B69E-5A3799A96C54}"/>
              </a:ext>
            </a:extLst>
          </p:cNvPr>
          <p:cNvSpPr>
            <a:spLocks noGrp="1"/>
          </p:cNvSpPr>
          <p:nvPr>
            <p:ph type="title"/>
          </p:nvPr>
        </p:nvSpPr>
        <p:spPr>
          <a:xfrm>
            <a:off x="457199" y="457200"/>
            <a:ext cx="10696353" cy="1301750"/>
          </a:xfrm>
        </p:spPr>
        <p:txBody>
          <a:bodyPr/>
          <a:lstStyle/>
          <a:p>
            <a:pPr algn="ctr"/>
            <a:r>
              <a:rPr lang="en-US" dirty="0"/>
              <a:t>FEDERAL WORK-STUDY AND AWARDS</a:t>
            </a:r>
          </a:p>
        </p:txBody>
      </p:sp>
      <p:pic>
        <p:nvPicPr>
          <p:cNvPr id="6" name="Picture 5">
            <a:extLst>
              <a:ext uri="{FF2B5EF4-FFF2-40B4-BE49-F238E27FC236}">
                <a16:creationId xmlns:a16="http://schemas.microsoft.com/office/drawing/2014/main" id="{A459CD11-4524-4B84-BBA8-3BF3CEBA5757}"/>
              </a:ext>
            </a:extLst>
          </p:cNvPr>
          <p:cNvPicPr>
            <a:picLocks noChangeAspect="1"/>
          </p:cNvPicPr>
          <p:nvPr/>
        </p:nvPicPr>
        <p:blipFill rotWithShape="1">
          <a:blip r:embed="rId3"/>
          <a:srcRect l="304" r="3358" b="3613"/>
          <a:stretch/>
        </p:blipFill>
        <p:spPr>
          <a:xfrm>
            <a:off x="5688013" y="2052305"/>
            <a:ext cx="6038850" cy="3557920"/>
          </a:xfrm>
          <a:prstGeom prst="rect">
            <a:avLst/>
          </a:prstGeom>
          <a:ln>
            <a:solidFill>
              <a:schemeClr val="tx2"/>
            </a:solidFill>
          </a:ln>
        </p:spPr>
      </p:pic>
    </p:spTree>
    <p:extLst>
      <p:ext uri="{BB962C8B-B14F-4D97-AF65-F5344CB8AC3E}">
        <p14:creationId xmlns:p14="http://schemas.microsoft.com/office/powerpoint/2010/main" val="2676208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4C35B1BD-64F8-22C7-F0BC-B1CB55CABAFA}"/>
              </a:ext>
            </a:extLst>
          </p:cNvPr>
          <p:cNvSpPr>
            <a:spLocks noGrp="1"/>
          </p:cNvSpPr>
          <p:nvPr>
            <p:ph type="body" sz="half" idx="2"/>
          </p:nvPr>
        </p:nvSpPr>
        <p:spPr>
          <a:xfrm>
            <a:off x="465137" y="1987812"/>
            <a:ext cx="5705916" cy="3881176"/>
          </a:xfrm>
        </p:spPr>
        <p:txBody>
          <a:bodyPr/>
          <a:lstStyle/>
          <a:p>
            <a:r>
              <a:rPr lang="en-US" sz="2000" dirty="0"/>
              <a:t>The  Federal Work-Study year begins with the allocation for Cal State Fullerton being available within the Common Origination and Disbursement (COD) system. This typically happens in April. Our campus may also be awarded a waiver of the matching requirement at this time. </a:t>
            </a:r>
          </a:p>
          <a:p>
            <a:endParaRPr lang="en-US" dirty="0"/>
          </a:p>
        </p:txBody>
      </p:sp>
      <p:sp>
        <p:nvSpPr>
          <p:cNvPr id="5" name="Title 18">
            <a:extLst>
              <a:ext uri="{FF2B5EF4-FFF2-40B4-BE49-F238E27FC236}">
                <a16:creationId xmlns:a16="http://schemas.microsoft.com/office/drawing/2014/main" id="{FC60D877-4CC7-4C68-B69E-5A3799A96C54}"/>
              </a:ext>
            </a:extLst>
          </p:cNvPr>
          <p:cNvSpPr>
            <a:spLocks noGrp="1"/>
          </p:cNvSpPr>
          <p:nvPr>
            <p:ph type="title"/>
          </p:nvPr>
        </p:nvSpPr>
        <p:spPr>
          <a:xfrm>
            <a:off x="457199" y="457200"/>
            <a:ext cx="10696353" cy="1301750"/>
          </a:xfrm>
        </p:spPr>
        <p:txBody>
          <a:bodyPr/>
          <a:lstStyle/>
          <a:p>
            <a:pPr algn="ctr"/>
            <a:r>
              <a:rPr lang="en-US" dirty="0"/>
              <a:t>FWS ALLOCATION AND MATCHING FUNDS</a:t>
            </a:r>
          </a:p>
        </p:txBody>
      </p:sp>
      <p:pic>
        <p:nvPicPr>
          <p:cNvPr id="7" name="Picture 2" descr="What a Budget Is and Why Your Business Needs One? | NetSuite">
            <a:extLst>
              <a:ext uri="{FF2B5EF4-FFF2-40B4-BE49-F238E27FC236}">
                <a16:creationId xmlns:a16="http://schemas.microsoft.com/office/drawing/2014/main" id="{08128F44-88BA-4A75-91E5-C283284E50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6534" y="2103445"/>
            <a:ext cx="5705916" cy="299560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7C034D4-9DCB-4FE7-B4AF-F94E28D8AED9}"/>
              </a:ext>
            </a:extLst>
          </p:cNvPr>
          <p:cNvPicPr>
            <a:picLocks noChangeAspect="1"/>
          </p:cNvPicPr>
          <p:nvPr/>
        </p:nvPicPr>
        <p:blipFill>
          <a:blip r:embed="rId4"/>
          <a:stretch>
            <a:fillRect/>
          </a:stretch>
        </p:blipFill>
        <p:spPr>
          <a:xfrm>
            <a:off x="1931161" y="4376283"/>
            <a:ext cx="2773867" cy="1445536"/>
          </a:xfrm>
          <a:prstGeom prst="rect">
            <a:avLst/>
          </a:prstGeom>
          <a:ln>
            <a:solidFill>
              <a:schemeClr val="tx1"/>
            </a:solidFill>
          </a:ln>
        </p:spPr>
      </p:pic>
    </p:spTree>
    <p:extLst>
      <p:ext uri="{BB962C8B-B14F-4D97-AF65-F5344CB8AC3E}">
        <p14:creationId xmlns:p14="http://schemas.microsoft.com/office/powerpoint/2010/main" val="171100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8">
            <a:extLst>
              <a:ext uri="{FF2B5EF4-FFF2-40B4-BE49-F238E27FC236}">
                <a16:creationId xmlns:a16="http://schemas.microsoft.com/office/drawing/2014/main" id="{FC60D877-4CC7-4C68-B69E-5A3799A96C54}"/>
              </a:ext>
            </a:extLst>
          </p:cNvPr>
          <p:cNvSpPr>
            <a:spLocks noGrp="1"/>
          </p:cNvSpPr>
          <p:nvPr>
            <p:ph type="title"/>
          </p:nvPr>
        </p:nvSpPr>
        <p:spPr>
          <a:xfrm>
            <a:off x="491066" y="169333"/>
            <a:ext cx="10696353" cy="982134"/>
          </a:xfrm>
        </p:spPr>
        <p:txBody>
          <a:bodyPr/>
          <a:lstStyle/>
          <a:p>
            <a:pPr algn="ctr"/>
            <a:r>
              <a:rPr lang="en-US" dirty="0"/>
              <a:t>FWS Dates of Employment</a:t>
            </a:r>
          </a:p>
        </p:txBody>
      </p:sp>
      <p:pic>
        <p:nvPicPr>
          <p:cNvPr id="2" name="Picture 1">
            <a:extLst>
              <a:ext uri="{FF2B5EF4-FFF2-40B4-BE49-F238E27FC236}">
                <a16:creationId xmlns:a16="http://schemas.microsoft.com/office/drawing/2014/main" id="{BE0DB156-B24E-4BD1-9C7C-6DEA998634CB}"/>
              </a:ext>
            </a:extLst>
          </p:cNvPr>
          <p:cNvPicPr>
            <a:picLocks noChangeAspect="1"/>
          </p:cNvPicPr>
          <p:nvPr/>
        </p:nvPicPr>
        <p:blipFill>
          <a:blip r:embed="rId3"/>
          <a:stretch>
            <a:fillRect/>
          </a:stretch>
        </p:blipFill>
        <p:spPr>
          <a:xfrm>
            <a:off x="2962666" y="1084958"/>
            <a:ext cx="6266667" cy="5247619"/>
          </a:xfrm>
          <a:prstGeom prst="rect">
            <a:avLst/>
          </a:prstGeom>
        </p:spPr>
      </p:pic>
    </p:spTree>
    <p:extLst>
      <p:ext uri="{BB962C8B-B14F-4D97-AF65-F5344CB8AC3E}">
        <p14:creationId xmlns:p14="http://schemas.microsoft.com/office/powerpoint/2010/main" val="1385657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4C35B1BD-64F8-22C7-F0BC-B1CB55CABAFA}"/>
              </a:ext>
            </a:extLst>
          </p:cNvPr>
          <p:cNvSpPr>
            <a:spLocks noGrp="1"/>
          </p:cNvSpPr>
          <p:nvPr>
            <p:ph type="body" sz="half" idx="2"/>
          </p:nvPr>
        </p:nvSpPr>
        <p:spPr>
          <a:xfrm>
            <a:off x="465137" y="1987812"/>
            <a:ext cx="9763384" cy="2786207"/>
          </a:xfrm>
        </p:spPr>
        <p:txBody>
          <a:bodyPr/>
          <a:lstStyle/>
          <a:p>
            <a:r>
              <a:rPr lang="en-US" sz="1800" b="1" dirty="0"/>
              <a:t>Eligibility Waiver of Non-Federal Share Matching Requirement</a:t>
            </a:r>
          </a:p>
          <a:p>
            <a:endParaRPr lang="en-US" sz="1800" b="1" dirty="0"/>
          </a:p>
          <a:p>
            <a:r>
              <a:rPr lang="en-US" dirty="0"/>
              <a:t>Cal State Fullerton has been granted the ability to reimburse FWS positions at 100%. This is due to CSUF being identified as each of the following:</a:t>
            </a:r>
          </a:p>
          <a:p>
            <a:endParaRPr lang="en-US" dirty="0"/>
          </a:p>
          <a:p>
            <a:pPr marL="342900" indent="-342900">
              <a:buFont typeface="+mj-lt"/>
              <a:buAutoNum type="arabicPeriod"/>
            </a:pPr>
            <a:r>
              <a:rPr lang="en-US" dirty="0"/>
              <a:t>Asian American and Native American Pacific Islander – Serving Institution</a:t>
            </a:r>
          </a:p>
          <a:p>
            <a:pPr marL="342900" indent="-342900">
              <a:buFont typeface="+mj-lt"/>
              <a:buAutoNum type="arabicPeriod"/>
            </a:pPr>
            <a:r>
              <a:rPr lang="en-US" dirty="0"/>
              <a:t>Developing Hispanic – Serving Institution</a:t>
            </a:r>
          </a:p>
          <a:p>
            <a:pPr marL="342900" indent="-342900">
              <a:buFont typeface="+mj-lt"/>
              <a:buAutoNum type="arabicPeriod"/>
            </a:pPr>
            <a:r>
              <a:rPr lang="en-US" dirty="0"/>
              <a:t>Promoting Postbaccalaureate Opportunities for Hispanic Americans</a:t>
            </a:r>
          </a:p>
          <a:p>
            <a:endParaRPr lang="en-US" dirty="0"/>
          </a:p>
        </p:txBody>
      </p:sp>
      <p:sp>
        <p:nvSpPr>
          <p:cNvPr id="5" name="Title 18">
            <a:extLst>
              <a:ext uri="{FF2B5EF4-FFF2-40B4-BE49-F238E27FC236}">
                <a16:creationId xmlns:a16="http://schemas.microsoft.com/office/drawing/2014/main" id="{FC60D877-4CC7-4C68-B69E-5A3799A96C54}"/>
              </a:ext>
            </a:extLst>
          </p:cNvPr>
          <p:cNvSpPr>
            <a:spLocks noGrp="1"/>
          </p:cNvSpPr>
          <p:nvPr>
            <p:ph type="title"/>
          </p:nvPr>
        </p:nvSpPr>
        <p:spPr>
          <a:xfrm>
            <a:off x="457199" y="457200"/>
            <a:ext cx="10696353" cy="1301750"/>
          </a:xfrm>
        </p:spPr>
        <p:txBody>
          <a:bodyPr/>
          <a:lstStyle/>
          <a:p>
            <a:pPr algn="ctr"/>
            <a:r>
              <a:rPr lang="en-US" dirty="0"/>
              <a:t>FWS ALLOCATION AND MATCHING FUNDS</a:t>
            </a:r>
          </a:p>
        </p:txBody>
      </p:sp>
      <p:graphicFrame>
        <p:nvGraphicFramePr>
          <p:cNvPr id="8" name="Content Placeholder 5">
            <a:extLst>
              <a:ext uri="{FF2B5EF4-FFF2-40B4-BE49-F238E27FC236}">
                <a16:creationId xmlns:a16="http://schemas.microsoft.com/office/drawing/2014/main" id="{B1533956-7681-4787-9D4E-0FEF48C9DDCB}"/>
              </a:ext>
            </a:extLst>
          </p:cNvPr>
          <p:cNvGraphicFramePr>
            <a:graphicFrameLocks noGrp="1"/>
          </p:cNvGraphicFramePr>
          <p:nvPr>
            <p:ph idx="1"/>
            <p:extLst>
              <p:ext uri="{D42A27DB-BD31-4B8C-83A1-F6EECF244321}">
                <p14:modId xmlns:p14="http://schemas.microsoft.com/office/powerpoint/2010/main" val="2268021973"/>
              </p:ext>
            </p:extLst>
          </p:nvPr>
        </p:nvGraphicFramePr>
        <p:xfrm>
          <a:off x="7270012" y="4051528"/>
          <a:ext cx="2190413" cy="20395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5">
            <a:extLst>
              <a:ext uri="{FF2B5EF4-FFF2-40B4-BE49-F238E27FC236}">
                <a16:creationId xmlns:a16="http://schemas.microsoft.com/office/drawing/2014/main" id="{18BF08A5-6BAC-4C50-BE1B-6C1606011D6F}"/>
              </a:ext>
            </a:extLst>
          </p:cNvPr>
          <p:cNvGraphicFramePr>
            <a:graphicFrameLocks/>
          </p:cNvGraphicFramePr>
          <p:nvPr>
            <p:extLst>
              <p:ext uri="{D42A27DB-BD31-4B8C-83A1-F6EECF244321}">
                <p14:modId xmlns:p14="http://schemas.microsoft.com/office/powerpoint/2010/main" val="4273856890"/>
              </p:ext>
            </p:extLst>
          </p:nvPr>
        </p:nvGraphicFramePr>
        <p:xfrm>
          <a:off x="9460426" y="4160462"/>
          <a:ext cx="1693126" cy="1927607"/>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169BA552-354B-406B-8868-7D205009924B}"/>
              </a:ext>
            </a:extLst>
          </p:cNvPr>
          <p:cNvSpPr txBox="1"/>
          <p:nvPr/>
        </p:nvSpPr>
        <p:spPr>
          <a:xfrm>
            <a:off x="8587452" y="6017759"/>
            <a:ext cx="3943350" cy="646331"/>
          </a:xfrm>
          <a:prstGeom prst="rect">
            <a:avLst/>
          </a:prstGeom>
          <a:noFill/>
        </p:spPr>
        <p:txBody>
          <a:bodyPr wrap="square" rtlCol="0">
            <a:spAutoFit/>
          </a:bodyPr>
          <a:lstStyle/>
          <a:p>
            <a:r>
              <a:rPr lang="en-US" dirty="0"/>
              <a:t>Employer</a:t>
            </a:r>
          </a:p>
          <a:p>
            <a:r>
              <a:rPr lang="en-US" dirty="0"/>
              <a:t>Federal Work-Study</a:t>
            </a:r>
          </a:p>
        </p:txBody>
      </p:sp>
      <p:sp>
        <p:nvSpPr>
          <p:cNvPr id="14" name="Oval 13">
            <a:extLst>
              <a:ext uri="{FF2B5EF4-FFF2-40B4-BE49-F238E27FC236}">
                <a16:creationId xmlns:a16="http://schemas.microsoft.com/office/drawing/2014/main" id="{16A401AB-FF09-488B-9677-33D7281106CC}"/>
              </a:ext>
            </a:extLst>
          </p:cNvPr>
          <p:cNvSpPr/>
          <p:nvPr/>
        </p:nvSpPr>
        <p:spPr>
          <a:xfrm>
            <a:off x="8402786" y="6088069"/>
            <a:ext cx="184666" cy="184666"/>
          </a:xfrm>
          <a:prstGeom prst="ellipse">
            <a:avLst/>
          </a:prstGeom>
          <a:solidFill>
            <a:srgbClr val="ED7D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689E264-0794-4FF7-9DAE-F53902FA56E0}"/>
              </a:ext>
            </a:extLst>
          </p:cNvPr>
          <p:cNvSpPr/>
          <p:nvPr/>
        </p:nvSpPr>
        <p:spPr>
          <a:xfrm>
            <a:off x="8402786" y="6379534"/>
            <a:ext cx="184666" cy="184666"/>
          </a:xfrm>
          <a:prstGeom prst="ellipse">
            <a:avLst/>
          </a:prstGeom>
          <a:solidFill>
            <a:srgbClr val="2973B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A5E10EF-07EC-4861-857A-D899ED4F00B0}"/>
              </a:ext>
            </a:extLst>
          </p:cNvPr>
          <p:cNvSpPr txBox="1"/>
          <p:nvPr/>
        </p:nvSpPr>
        <p:spPr>
          <a:xfrm>
            <a:off x="8403040" y="4816624"/>
            <a:ext cx="1476375" cy="338554"/>
          </a:xfrm>
          <a:prstGeom prst="rect">
            <a:avLst/>
          </a:prstGeom>
          <a:noFill/>
        </p:spPr>
        <p:txBody>
          <a:bodyPr wrap="square" rtlCol="0">
            <a:spAutoFit/>
          </a:bodyPr>
          <a:lstStyle/>
          <a:p>
            <a:r>
              <a:rPr lang="en-US" sz="1600" dirty="0">
                <a:solidFill>
                  <a:schemeClr val="bg1"/>
                </a:solidFill>
              </a:rPr>
              <a:t>25%</a:t>
            </a:r>
          </a:p>
        </p:txBody>
      </p:sp>
      <p:sp>
        <p:nvSpPr>
          <p:cNvPr id="19" name="TextBox 18">
            <a:extLst>
              <a:ext uri="{FF2B5EF4-FFF2-40B4-BE49-F238E27FC236}">
                <a16:creationId xmlns:a16="http://schemas.microsoft.com/office/drawing/2014/main" id="{445A99E3-988C-4E4B-AA41-A42F8C74D94A}"/>
              </a:ext>
            </a:extLst>
          </p:cNvPr>
          <p:cNvSpPr txBox="1"/>
          <p:nvPr/>
        </p:nvSpPr>
        <p:spPr>
          <a:xfrm>
            <a:off x="7819630" y="4820876"/>
            <a:ext cx="1476375" cy="338554"/>
          </a:xfrm>
          <a:prstGeom prst="rect">
            <a:avLst/>
          </a:prstGeom>
          <a:noFill/>
        </p:spPr>
        <p:txBody>
          <a:bodyPr wrap="square" rtlCol="0">
            <a:spAutoFit/>
          </a:bodyPr>
          <a:lstStyle/>
          <a:p>
            <a:r>
              <a:rPr lang="en-US" sz="1600" dirty="0">
                <a:solidFill>
                  <a:schemeClr val="bg1"/>
                </a:solidFill>
              </a:rPr>
              <a:t>75%</a:t>
            </a:r>
          </a:p>
        </p:txBody>
      </p:sp>
      <p:sp>
        <p:nvSpPr>
          <p:cNvPr id="20" name="TextBox 19">
            <a:extLst>
              <a:ext uri="{FF2B5EF4-FFF2-40B4-BE49-F238E27FC236}">
                <a16:creationId xmlns:a16="http://schemas.microsoft.com/office/drawing/2014/main" id="{7C506379-A6E5-41F3-949B-233339224109}"/>
              </a:ext>
            </a:extLst>
          </p:cNvPr>
          <p:cNvSpPr txBox="1"/>
          <p:nvPr/>
        </p:nvSpPr>
        <p:spPr>
          <a:xfrm>
            <a:off x="10010043" y="4815855"/>
            <a:ext cx="1476375" cy="338554"/>
          </a:xfrm>
          <a:prstGeom prst="rect">
            <a:avLst/>
          </a:prstGeom>
          <a:noFill/>
        </p:spPr>
        <p:txBody>
          <a:bodyPr wrap="square" rtlCol="0">
            <a:spAutoFit/>
          </a:bodyPr>
          <a:lstStyle/>
          <a:p>
            <a:r>
              <a:rPr lang="en-US" sz="1600" dirty="0">
                <a:solidFill>
                  <a:schemeClr val="bg1"/>
                </a:solidFill>
              </a:rPr>
              <a:t>100%</a:t>
            </a:r>
          </a:p>
        </p:txBody>
      </p:sp>
      <p:sp>
        <p:nvSpPr>
          <p:cNvPr id="21" name="TextBox 20">
            <a:extLst>
              <a:ext uri="{FF2B5EF4-FFF2-40B4-BE49-F238E27FC236}">
                <a16:creationId xmlns:a16="http://schemas.microsoft.com/office/drawing/2014/main" id="{F7364613-D373-4038-A604-914FB004F186}"/>
              </a:ext>
            </a:extLst>
          </p:cNvPr>
          <p:cNvSpPr txBox="1"/>
          <p:nvPr/>
        </p:nvSpPr>
        <p:spPr>
          <a:xfrm>
            <a:off x="7552414" y="3736663"/>
            <a:ext cx="3943350" cy="369332"/>
          </a:xfrm>
          <a:prstGeom prst="rect">
            <a:avLst/>
          </a:prstGeom>
          <a:noFill/>
        </p:spPr>
        <p:txBody>
          <a:bodyPr wrap="square" rtlCol="0">
            <a:spAutoFit/>
          </a:bodyPr>
          <a:lstStyle/>
          <a:p>
            <a:r>
              <a:rPr lang="en-US" dirty="0"/>
              <a:t>Percentage of FWS Salaries Paid </a:t>
            </a:r>
          </a:p>
        </p:txBody>
      </p:sp>
    </p:spTree>
    <p:extLst>
      <p:ext uri="{BB962C8B-B14F-4D97-AF65-F5344CB8AC3E}">
        <p14:creationId xmlns:p14="http://schemas.microsoft.com/office/powerpoint/2010/main" val="4084790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4C35B1BD-64F8-22C7-F0BC-B1CB55CABAFA}"/>
              </a:ext>
            </a:extLst>
          </p:cNvPr>
          <p:cNvSpPr>
            <a:spLocks noGrp="1"/>
          </p:cNvSpPr>
          <p:nvPr>
            <p:ph type="body" sz="half" idx="2"/>
          </p:nvPr>
        </p:nvSpPr>
        <p:spPr>
          <a:xfrm>
            <a:off x="465137" y="1987812"/>
            <a:ext cx="9763384" cy="629467"/>
          </a:xfrm>
        </p:spPr>
        <p:txBody>
          <a:bodyPr/>
          <a:lstStyle/>
          <a:p>
            <a:r>
              <a:rPr lang="en-US" sz="1800" b="1" dirty="0"/>
              <a:t>Eligibility Waiver of Non-Federal Share Matching Requirement</a:t>
            </a:r>
          </a:p>
          <a:p>
            <a:endParaRPr lang="en-US" sz="1800" b="1" dirty="0"/>
          </a:p>
          <a:p>
            <a:endParaRPr lang="en-US" dirty="0"/>
          </a:p>
        </p:txBody>
      </p:sp>
      <p:sp>
        <p:nvSpPr>
          <p:cNvPr id="5" name="Title 18">
            <a:extLst>
              <a:ext uri="{FF2B5EF4-FFF2-40B4-BE49-F238E27FC236}">
                <a16:creationId xmlns:a16="http://schemas.microsoft.com/office/drawing/2014/main" id="{FC60D877-4CC7-4C68-B69E-5A3799A96C54}"/>
              </a:ext>
            </a:extLst>
          </p:cNvPr>
          <p:cNvSpPr>
            <a:spLocks noGrp="1"/>
          </p:cNvSpPr>
          <p:nvPr>
            <p:ph type="title"/>
          </p:nvPr>
        </p:nvSpPr>
        <p:spPr>
          <a:xfrm>
            <a:off x="465137" y="510950"/>
            <a:ext cx="10696353" cy="1301750"/>
          </a:xfrm>
        </p:spPr>
        <p:txBody>
          <a:bodyPr/>
          <a:lstStyle/>
          <a:p>
            <a:pPr algn="ctr"/>
            <a:r>
              <a:rPr lang="en-US" dirty="0"/>
              <a:t>FWS ALLOCATION AND MATCHING FUNDS</a:t>
            </a:r>
          </a:p>
        </p:txBody>
      </p:sp>
      <p:sp>
        <p:nvSpPr>
          <p:cNvPr id="17" name="Text Placeholder 17">
            <a:extLst>
              <a:ext uri="{FF2B5EF4-FFF2-40B4-BE49-F238E27FC236}">
                <a16:creationId xmlns:a16="http://schemas.microsoft.com/office/drawing/2014/main" id="{AF47D89E-C2E5-45B2-989B-933FCF70205F}"/>
              </a:ext>
            </a:extLst>
          </p:cNvPr>
          <p:cNvSpPr txBox="1">
            <a:spLocks/>
          </p:cNvSpPr>
          <p:nvPr/>
        </p:nvSpPr>
        <p:spPr>
          <a:xfrm>
            <a:off x="390525" y="4952905"/>
            <a:ext cx="3829050" cy="629467"/>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4"/>
              </a:buClr>
              <a:buFont typeface="Wingdings" panose="05000000000000000000" pitchFamily="2" charset="2"/>
              <a:buNone/>
              <a:defRPr sz="1400" kern="1200">
                <a:solidFill>
                  <a:schemeClr val="tx2"/>
                </a:solidFill>
                <a:latin typeface="+mn-lt"/>
                <a:ea typeface="+mn-ea"/>
                <a:cs typeface="+mn-cs"/>
              </a:defRPr>
            </a:lvl1pPr>
            <a:lvl2pPr marL="457200" indent="0" algn="l" defTabSz="914400" rtl="0" eaLnBrk="1" latinLnBrk="0" hangingPunct="1">
              <a:lnSpc>
                <a:spcPct val="100000"/>
              </a:lnSpc>
              <a:spcBef>
                <a:spcPts val="500"/>
              </a:spcBef>
              <a:buClr>
                <a:schemeClr val="accent4"/>
              </a:buClr>
              <a:buFont typeface="Wingdings" panose="05000000000000000000" pitchFamily="2" charset="2"/>
              <a:buNone/>
              <a:defRPr sz="1400" kern="1200">
                <a:solidFill>
                  <a:schemeClr val="tx2"/>
                </a:solidFill>
                <a:latin typeface="+mn-lt"/>
                <a:ea typeface="+mn-ea"/>
                <a:cs typeface="+mn-cs"/>
              </a:defRPr>
            </a:lvl2pPr>
            <a:lvl3pPr marL="914400" indent="0" algn="l" defTabSz="914400" rtl="0" eaLnBrk="1" latinLnBrk="0" hangingPunct="1">
              <a:lnSpc>
                <a:spcPct val="100000"/>
              </a:lnSpc>
              <a:spcBef>
                <a:spcPts val="500"/>
              </a:spcBef>
              <a:buClr>
                <a:schemeClr val="accent4"/>
              </a:buClr>
              <a:buFont typeface="Wingdings" panose="05000000000000000000" pitchFamily="2" charset="2"/>
              <a:buNone/>
              <a:defRPr sz="1200" kern="1200">
                <a:solidFill>
                  <a:schemeClr val="tx2"/>
                </a:solidFill>
                <a:latin typeface="+mn-lt"/>
                <a:ea typeface="+mn-ea"/>
                <a:cs typeface="+mn-cs"/>
              </a:defRPr>
            </a:lvl3pPr>
            <a:lvl4pPr marL="1371600" indent="0" algn="l" defTabSz="914400" rtl="0" eaLnBrk="1" latinLnBrk="0" hangingPunct="1">
              <a:lnSpc>
                <a:spcPct val="100000"/>
              </a:lnSpc>
              <a:spcBef>
                <a:spcPts val="500"/>
              </a:spcBef>
              <a:buClr>
                <a:schemeClr val="accent4"/>
              </a:buClr>
              <a:buFont typeface="Wingdings" panose="05000000000000000000" pitchFamily="2" charset="2"/>
              <a:buNone/>
              <a:defRPr sz="1000" kern="1200">
                <a:solidFill>
                  <a:schemeClr val="tx2"/>
                </a:solidFill>
                <a:latin typeface="+mn-lt"/>
                <a:ea typeface="+mn-ea"/>
                <a:cs typeface="+mn-cs"/>
              </a:defRPr>
            </a:lvl4pPr>
            <a:lvl5pPr marL="1828800" indent="0" algn="l" defTabSz="914400" rtl="0" eaLnBrk="1" latinLnBrk="0" hangingPunct="1">
              <a:lnSpc>
                <a:spcPct val="100000"/>
              </a:lnSpc>
              <a:spcBef>
                <a:spcPts val="500"/>
              </a:spcBef>
              <a:buClr>
                <a:schemeClr val="accent4"/>
              </a:buClr>
              <a:buFont typeface="Wingdings" panose="05000000000000000000" pitchFamily="2" charset="2"/>
              <a:buNone/>
              <a:defRPr sz="1000"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1800" b="1" dirty="0"/>
              <a:t>Example: </a:t>
            </a:r>
          </a:p>
          <a:p>
            <a:endParaRPr lang="en-US" sz="1800" b="1" dirty="0"/>
          </a:p>
          <a:p>
            <a:endParaRPr lang="en-US" dirty="0"/>
          </a:p>
        </p:txBody>
      </p:sp>
      <p:sp>
        <p:nvSpPr>
          <p:cNvPr id="2" name="Rectangle 1">
            <a:extLst>
              <a:ext uri="{FF2B5EF4-FFF2-40B4-BE49-F238E27FC236}">
                <a16:creationId xmlns:a16="http://schemas.microsoft.com/office/drawing/2014/main" id="{ACD80740-C659-413E-BFBF-862048FC9348}"/>
              </a:ext>
            </a:extLst>
          </p:cNvPr>
          <p:cNvSpPr/>
          <p:nvPr/>
        </p:nvSpPr>
        <p:spPr>
          <a:xfrm>
            <a:off x="628650" y="5290694"/>
            <a:ext cx="6096000" cy="923330"/>
          </a:xfrm>
          <a:prstGeom prst="rect">
            <a:avLst/>
          </a:prstGeom>
        </p:spPr>
        <p:txBody>
          <a:bodyPr>
            <a:spAutoFit/>
          </a:bodyPr>
          <a:lstStyle/>
          <a:p>
            <a:r>
              <a:rPr lang="en-US" dirty="0"/>
              <a:t>Denise has a $5,000 FWS award </a:t>
            </a:r>
          </a:p>
          <a:p>
            <a:pPr marL="285750" indent="-285750">
              <a:buFont typeface="Arial" panose="020B0604020202020204" pitchFamily="34" charset="0"/>
              <a:buChar char="•"/>
            </a:pPr>
            <a:r>
              <a:rPr lang="en-US" dirty="0"/>
              <a:t>$1,250 is paid by the employer</a:t>
            </a:r>
          </a:p>
          <a:p>
            <a:pPr marL="285750" indent="-285750">
              <a:buFont typeface="Arial" panose="020B0604020202020204" pitchFamily="34" charset="0"/>
              <a:buChar char="•"/>
            </a:pPr>
            <a:r>
              <a:rPr lang="en-US" dirty="0"/>
              <a:t>$3,750 is paid by Federal Work-Study</a:t>
            </a:r>
          </a:p>
        </p:txBody>
      </p:sp>
      <p:sp>
        <p:nvSpPr>
          <p:cNvPr id="23" name="Text Placeholder 17">
            <a:extLst>
              <a:ext uri="{FF2B5EF4-FFF2-40B4-BE49-F238E27FC236}">
                <a16:creationId xmlns:a16="http://schemas.microsoft.com/office/drawing/2014/main" id="{80355C2F-DF29-4FA1-9F8C-E6A273AA7ACD}"/>
              </a:ext>
            </a:extLst>
          </p:cNvPr>
          <p:cNvSpPr txBox="1">
            <a:spLocks/>
          </p:cNvSpPr>
          <p:nvPr/>
        </p:nvSpPr>
        <p:spPr>
          <a:xfrm>
            <a:off x="6869721" y="4975961"/>
            <a:ext cx="3829050" cy="629467"/>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4"/>
              </a:buClr>
              <a:buFont typeface="Wingdings" panose="05000000000000000000" pitchFamily="2" charset="2"/>
              <a:buNone/>
              <a:defRPr sz="1400" kern="1200">
                <a:solidFill>
                  <a:schemeClr val="tx2"/>
                </a:solidFill>
                <a:latin typeface="+mn-lt"/>
                <a:ea typeface="+mn-ea"/>
                <a:cs typeface="+mn-cs"/>
              </a:defRPr>
            </a:lvl1pPr>
            <a:lvl2pPr marL="457200" indent="0" algn="l" defTabSz="914400" rtl="0" eaLnBrk="1" latinLnBrk="0" hangingPunct="1">
              <a:lnSpc>
                <a:spcPct val="100000"/>
              </a:lnSpc>
              <a:spcBef>
                <a:spcPts val="500"/>
              </a:spcBef>
              <a:buClr>
                <a:schemeClr val="accent4"/>
              </a:buClr>
              <a:buFont typeface="Wingdings" panose="05000000000000000000" pitchFamily="2" charset="2"/>
              <a:buNone/>
              <a:defRPr sz="1400" kern="1200">
                <a:solidFill>
                  <a:schemeClr val="tx2"/>
                </a:solidFill>
                <a:latin typeface="+mn-lt"/>
                <a:ea typeface="+mn-ea"/>
                <a:cs typeface="+mn-cs"/>
              </a:defRPr>
            </a:lvl2pPr>
            <a:lvl3pPr marL="914400" indent="0" algn="l" defTabSz="914400" rtl="0" eaLnBrk="1" latinLnBrk="0" hangingPunct="1">
              <a:lnSpc>
                <a:spcPct val="100000"/>
              </a:lnSpc>
              <a:spcBef>
                <a:spcPts val="500"/>
              </a:spcBef>
              <a:buClr>
                <a:schemeClr val="accent4"/>
              </a:buClr>
              <a:buFont typeface="Wingdings" panose="05000000000000000000" pitchFamily="2" charset="2"/>
              <a:buNone/>
              <a:defRPr sz="1200" kern="1200">
                <a:solidFill>
                  <a:schemeClr val="tx2"/>
                </a:solidFill>
                <a:latin typeface="+mn-lt"/>
                <a:ea typeface="+mn-ea"/>
                <a:cs typeface="+mn-cs"/>
              </a:defRPr>
            </a:lvl3pPr>
            <a:lvl4pPr marL="1371600" indent="0" algn="l" defTabSz="914400" rtl="0" eaLnBrk="1" latinLnBrk="0" hangingPunct="1">
              <a:lnSpc>
                <a:spcPct val="100000"/>
              </a:lnSpc>
              <a:spcBef>
                <a:spcPts val="500"/>
              </a:spcBef>
              <a:buClr>
                <a:schemeClr val="accent4"/>
              </a:buClr>
              <a:buFont typeface="Wingdings" panose="05000000000000000000" pitchFamily="2" charset="2"/>
              <a:buNone/>
              <a:defRPr sz="1000" kern="1200">
                <a:solidFill>
                  <a:schemeClr val="tx2"/>
                </a:solidFill>
                <a:latin typeface="+mn-lt"/>
                <a:ea typeface="+mn-ea"/>
                <a:cs typeface="+mn-cs"/>
              </a:defRPr>
            </a:lvl4pPr>
            <a:lvl5pPr marL="1828800" indent="0" algn="l" defTabSz="914400" rtl="0" eaLnBrk="1" latinLnBrk="0" hangingPunct="1">
              <a:lnSpc>
                <a:spcPct val="100000"/>
              </a:lnSpc>
              <a:spcBef>
                <a:spcPts val="500"/>
              </a:spcBef>
              <a:buClr>
                <a:schemeClr val="accent4"/>
              </a:buClr>
              <a:buFont typeface="Wingdings" panose="05000000000000000000" pitchFamily="2" charset="2"/>
              <a:buNone/>
              <a:defRPr sz="1000"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1800" b="1" dirty="0"/>
              <a:t>Example: </a:t>
            </a:r>
          </a:p>
          <a:p>
            <a:endParaRPr lang="en-US" sz="1800" b="1" dirty="0"/>
          </a:p>
          <a:p>
            <a:endParaRPr lang="en-US" dirty="0"/>
          </a:p>
        </p:txBody>
      </p:sp>
      <p:sp>
        <p:nvSpPr>
          <p:cNvPr id="24" name="Rectangle 23">
            <a:extLst>
              <a:ext uri="{FF2B5EF4-FFF2-40B4-BE49-F238E27FC236}">
                <a16:creationId xmlns:a16="http://schemas.microsoft.com/office/drawing/2014/main" id="{B85EB58B-BCCD-4A7A-AAF1-ED6C01207ECE}"/>
              </a:ext>
            </a:extLst>
          </p:cNvPr>
          <p:cNvSpPr/>
          <p:nvPr/>
        </p:nvSpPr>
        <p:spPr>
          <a:xfrm>
            <a:off x="6763482" y="5237841"/>
            <a:ext cx="6096000" cy="646331"/>
          </a:xfrm>
          <a:prstGeom prst="rect">
            <a:avLst/>
          </a:prstGeom>
        </p:spPr>
        <p:txBody>
          <a:bodyPr>
            <a:spAutoFit/>
          </a:bodyPr>
          <a:lstStyle/>
          <a:p>
            <a:r>
              <a:rPr lang="en-US" dirty="0">
                <a:cs typeface="Arial" pitchFamily="34" charset="0"/>
              </a:rPr>
              <a:t>Denise has a $5,000 FWS award</a:t>
            </a:r>
          </a:p>
          <a:p>
            <a:pPr marL="1200150" lvl="2" indent="-285750">
              <a:buFont typeface="Arial" panose="020B0604020202020204" pitchFamily="34" charset="0"/>
              <a:buChar char="•"/>
            </a:pPr>
            <a:r>
              <a:rPr lang="en-US" dirty="0">
                <a:cs typeface="Arial" pitchFamily="34" charset="0"/>
              </a:rPr>
              <a:t>$5,000 is paid by Federal Work-Study</a:t>
            </a:r>
          </a:p>
        </p:txBody>
      </p:sp>
      <p:sp>
        <p:nvSpPr>
          <p:cNvPr id="25" name="TextBox 24">
            <a:extLst>
              <a:ext uri="{FF2B5EF4-FFF2-40B4-BE49-F238E27FC236}">
                <a16:creationId xmlns:a16="http://schemas.microsoft.com/office/drawing/2014/main" id="{20AF2E1A-4605-41C1-BE2E-FEADDD217723}"/>
              </a:ext>
            </a:extLst>
          </p:cNvPr>
          <p:cNvSpPr txBox="1"/>
          <p:nvPr/>
        </p:nvSpPr>
        <p:spPr>
          <a:xfrm>
            <a:off x="1174375" y="2231511"/>
            <a:ext cx="2949950" cy="646331"/>
          </a:xfrm>
          <a:prstGeom prst="rect">
            <a:avLst/>
          </a:prstGeom>
          <a:noFill/>
        </p:spPr>
        <p:txBody>
          <a:bodyPr wrap="square" rtlCol="0">
            <a:spAutoFit/>
          </a:bodyPr>
          <a:lstStyle/>
          <a:p>
            <a:pPr algn="ctr"/>
            <a:r>
              <a:rPr lang="en-US" b="1" dirty="0"/>
              <a:t>2018-2019</a:t>
            </a:r>
            <a:r>
              <a:rPr lang="en-US" dirty="0"/>
              <a:t> </a:t>
            </a:r>
          </a:p>
          <a:p>
            <a:pPr algn="ctr"/>
            <a:r>
              <a:rPr lang="en-US" dirty="0"/>
              <a:t>Matching Requirement </a:t>
            </a:r>
          </a:p>
        </p:txBody>
      </p:sp>
      <p:sp>
        <p:nvSpPr>
          <p:cNvPr id="26" name="TextBox 25">
            <a:extLst>
              <a:ext uri="{FF2B5EF4-FFF2-40B4-BE49-F238E27FC236}">
                <a16:creationId xmlns:a16="http://schemas.microsoft.com/office/drawing/2014/main" id="{9FE687BF-75F2-45EC-990C-3666EBE2C848}"/>
              </a:ext>
            </a:extLst>
          </p:cNvPr>
          <p:cNvSpPr txBox="1"/>
          <p:nvPr/>
        </p:nvSpPr>
        <p:spPr>
          <a:xfrm>
            <a:off x="6430839" y="2231511"/>
            <a:ext cx="4210050" cy="646331"/>
          </a:xfrm>
          <a:prstGeom prst="rect">
            <a:avLst/>
          </a:prstGeom>
          <a:noFill/>
        </p:spPr>
        <p:txBody>
          <a:bodyPr wrap="square" rtlCol="0">
            <a:spAutoFit/>
          </a:bodyPr>
          <a:lstStyle/>
          <a:p>
            <a:pPr algn="ctr"/>
            <a:r>
              <a:rPr lang="en-US" b="1" dirty="0"/>
              <a:t>2019-Present</a:t>
            </a:r>
          </a:p>
          <a:p>
            <a:pPr algn="ctr"/>
            <a:r>
              <a:rPr lang="en-US" dirty="0"/>
              <a:t>Waiver of Matching Requirement</a:t>
            </a:r>
          </a:p>
        </p:txBody>
      </p:sp>
      <p:pic>
        <p:nvPicPr>
          <p:cNvPr id="9" name="Picture 8">
            <a:extLst>
              <a:ext uri="{FF2B5EF4-FFF2-40B4-BE49-F238E27FC236}">
                <a16:creationId xmlns:a16="http://schemas.microsoft.com/office/drawing/2014/main" id="{341CCC51-F736-4132-88B6-3160D5F07A50}"/>
              </a:ext>
            </a:extLst>
          </p:cNvPr>
          <p:cNvPicPr>
            <a:picLocks noChangeAspect="1"/>
          </p:cNvPicPr>
          <p:nvPr/>
        </p:nvPicPr>
        <p:blipFill rotWithShape="1">
          <a:blip r:embed="rId3">
            <a:extLst>
              <a:ext uri="{28A0092B-C50C-407E-A947-70E740481C1C}">
                <a14:useLocalDpi xmlns:a14="http://schemas.microsoft.com/office/drawing/2010/main" val="0"/>
              </a:ext>
            </a:extLst>
          </a:blip>
          <a:srcRect l="36320" t="37978" r="23951"/>
          <a:stretch/>
        </p:blipFill>
        <p:spPr>
          <a:xfrm>
            <a:off x="4377103" y="3020296"/>
            <a:ext cx="2228850" cy="1955665"/>
          </a:xfrm>
          <a:prstGeom prst="rect">
            <a:avLst/>
          </a:prstGeom>
        </p:spPr>
      </p:pic>
    </p:spTree>
    <p:extLst>
      <p:ext uri="{BB962C8B-B14F-4D97-AF65-F5344CB8AC3E}">
        <p14:creationId xmlns:p14="http://schemas.microsoft.com/office/powerpoint/2010/main" val="4056947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4C35B1BD-64F8-22C7-F0BC-B1CB55CABAFA}"/>
              </a:ext>
            </a:extLst>
          </p:cNvPr>
          <p:cNvSpPr>
            <a:spLocks noGrp="1"/>
          </p:cNvSpPr>
          <p:nvPr>
            <p:ph type="body" sz="half" idx="2"/>
          </p:nvPr>
        </p:nvSpPr>
        <p:spPr>
          <a:xfrm>
            <a:off x="690765" y="1493298"/>
            <a:ext cx="10555065" cy="4756500"/>
          </a:xfrm>
        </p:spPr>
        <p:txBody>
          <a:bodyPr/>
          <a:lstStyle/>
          <a:p>
            <a:r>
              <a:rPr lang="en-US" sz="2400" dirty="0"/>
              <a:t>Appointment Dates</a:t>
            </a:r>
          </a:p>
          <a:p>
            <a:pPr marL="342900" indent="-342900">
              <a:buFont typeface="Arial" panose="020B0604020202020204" pitchFamily="34" charset="0"/>
              <a:buChar char="•"/>
            </a:pPr>
            <a:r>
              <a:rPr lang="en-US" sz="1800" dirty="0"/>
              <a:t>FWS Summer appointments begin </a:t>
            </a:r>
            <a:r>
              <a:rPr lang="en-US" sz="1800" dirty="0">
                <a:highlight>
                  <a:srgbClr val="FFFF00"/>
                </a:highlight>
              </a:rPr>
              <a:t>7/1 (normally)</a:t>
            </a:r>
          </a:p>
          <a:p>
            <a:pPr marL="800100" lvl="1" indent="-342900">
              <a:buFont typeface="Arial" panose="020B0604020202020204" pitchFamily="34" charset="0"/>
              <a:buChar char="•"/>
            </a:pPr>
            <a:r>
              <a:rPr lang="en-US" sz="1800" dirty="0"/>
              <a:t>Any student working in June should be paid by the dept and hired into a dept funded position</a:t>
            </a:r>
          </a:p>
          <a:p>
            <a:pPr marL="800100" lvl="1" indent="-342900">
              <a:buFont typeface="Arial" panose="020B0604020202020204" pitchFamily="34" charset="0"/>
              <a:buChar char="•"/>
            </a:pPr>
            <a:r>
              <a:rPr lang="en-US" sz="1800" dirty="0"/>
              <a:t>July and August FWS earnings come from the new, upcoming academic year’s FWS award</a:t>
            </a:r>
          </a:p>
          <a:p>
            <a:pPr marL="342900" indent="-342900">
              <a:buFont typeface="Arial" panose="020B0604020202020204" pitchFamily="34" charset="0"/>
              <a:buChar char="•"/>
            </a:pPr>
            <a:r>
              <a:rPr lang="en-US" sz="1800" dirty="0"/>
              <a:t>For summer, the job code will be based on unit enrollment </a:t>
            </a:r>
          </a:p>
          <a:p>
            <a:pPr marL="800100" lvl="1" indent="-342900">
              <a:buFont typeface="Arial" panose="020B0604020202020204" pitchFamily="34" charset="0"/>
              <a:buChar char="•"/>
            </a:pPr>
            <a:r>
              <a:rPr lang="en-US" sz="1800" dirty="0"/>
              <a:t>1875/1876 – 0-5 units enrollment (during summer only)</a:t>
            </a:r>
          </a:p>
          <a:p>
            <a:pPr marL="800100" lvl="1" indent="-342900">
              <a:buFont typeface="Arial" panose="020B0604020202020204" pitchFamily="34" charset="0"/>
              <a:buChar char="•"/>
            </a:pPr>
            <a:r>
              <a:rPr lang="en-US" sz="1800" dirty="0"/>
              <a:t>1861/1872 – 6 units or more enrollment</a:t>
            </a:r>
          </a:p>
          <a:p>
            <a:pPr marL="342900" indent="-342900">
              <a:buFont typeface="Arial" panose="020B0604020202020204" pitchFamily="34" charset="0"/>
              <a:buChar char="•"/>
            </a:pPr>
            <a:r>
              <a:rPr lang="en-US" sz="1800" dirty="0"/>
              <a:t>HR is recommending that all Fall Student Assistant appointments be made as Academic Year (Fall and Spring)</a:t>
            </a:r>
          </a:p>
          <a:p>
            <a:pPr marL="342900" indent="-342900">
              <a:buFont typeface="Arial" panose="020B0604020202020204" pitchFamily="34" charset="0"/>
              <a:buChar char="•"/>
            </a:pPr>
            <a:r>
              <a:rPr lang="en-US" sz="1800" dirty="0"/>
              <a:t>Graduating students can work up to the last day of classes in the semester</a:t>
            </a:r>
          </a:p>
          <a:p>
            <a:pPr marL="342900" indent="-342900">
              <a:buFont typeface="Arial" panose="020B0604020202020204" pitchFamily="34" charset="0"/>
              <a:buChar char="•"/>
            </a:pPr>
            <a:r>
              <a:rPr lang="en-US" sz="1800" dirty="0"/>
              <a:t>FWS GA appointments must have an end date that is close to the date the award ends. Hiring dept will work with OFA Counselor before creating appointment</a:t>
            </a:r>
          </a:p>
          <a:p>
            <a:pPr marL="342900" indent="-342900">
              <a:buFont typeface="Arial" panose="020B0604020202020204" pitchFamily="34" charset="0"/>
              <a:buChar char="•"/>
            </a:pPr>
            <a:endParaRPr lang="en-US" sz="2000" dirty="0"/>
          </a:p>
          <a:p>
            <a:pPr marL="800100" lvl="1" indent="-342900">
              <a:buFont typeface="Arial" panose="020B0604020202020204" pitchFamily="34" charset="0"/>
              <a:buChar char="•"/>
            </a:pPr>
            <a:endParaRPr lang="en-US" sz="2400" dirty="0"/>
          </a:p>
          <a:p>
            <a:endParaRPr lang="en-US" sz="2400" dirty="0"/>
          </a:p>
          <a:p>
            <a:endParaRPr lang="en-US" sz="2400" dirty="0"/>
          </a:p>
          <a:p>
            <a:endParaRPr lang="en-US" dirty="0"/>
          </a:p>
        </p:txBody>
      </p:sp>
      <p:sp>
        <p:nvSpPr>
          <p:cNvPr id="5" name="Title 18">
            <a:extLst>
              <a:ext uri="{FF2B5EF4-FFF2-40B4-BE49-F238E27FC236}">
                <a16:creationId xmlns:a16="http://schemas.microsoft.com/office/drawing/2014/main" id="{FC60D877-4CC7-4C68-B69E-5A3799A96C54}"/>
              </a:ext>
            </a:extLst>
          </p:cNvPr>
          <p:cNvSpPr>
            <a:spLocks noGrp="1"/>
          </p:cNvSpPr>
          <p:nvPr>
            <p:ph type="title"/>
          </p:nvPr>
        </p:nvSpPr>
        <p:spPr>
          <a:xfrm>
            <a:off x="457199" y="457200"/>
            <a:ext cx="10696353" cy="1301750"/>
          </a:xfrm>
        </p:spPr>
        <p:txBody>
          <a:bodyPr/>
          <a:lstStyle/>
          <a:p>
            <a:pPr algn="ctr"/>
            <a:r>
              <a:rPr lang="en-US" dirty="0"/>
              <a:t>FWS HIRING Process –</a:t>
            </a:r>
          </a:p>
        </p:txBody>
      </p:sp>
    </p:spTree>
    <p:extLst>
      <p:ext uri="{BB962C8B-B14F-4D97-AF65-F5344CB8AC3E}">
        <p14:creationId xmlns:p14="http://schemas.microsoft.com/office/powerpoint/2010/main" val="3656758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4C35B1BD-64F8-22C7-F0BC-B1CB55CABAFA}"/>
              </a:ext>
            </a:extLst>
          </p:cNvPr>
          <p:cNvSpPr>
            <a:spLocks noGrp="1"/>
          </p:cNvSpPr>
          <p:nvPr>
            <p:ph type="body" sz="half" idx="2"/>
          </p:nvPr>
        </p:nvSpPr>
        <p:spPr>
          <a:xfrm>
            <a:off x="598487" y="1921137"/>
            <a:ext cx="4221164" cy="3881176"/>
          </a:xfrm>
        </p:spPr>
        <p:txBody>
          <a:bodyPr/>
          <a:lstStyle/>
          <a:p>
            <a:r>
              <a:rPr lang="en-US" sz="2400" b="1" dirty="0"/>
              <a:t>Annual Job Description</a:t>
            </a:r>
          </a:p>
          <a:p>
            <a:endParaRPr lang="en-US" sz="2400" dirty="0"/>
          </a:p>
          <a:p>
            <a:r>
              <a:rPr lang="en-US" sz="2000" dirty="0">
                <a:cs typeface="Times New Roman" panose="02020603050405020304" pitchFamily="18" charset="0"/>
              </a:rPr>
              <a:t>Each year all employers must send a completed </a:t>
            </a:r>
            <a:r>
              <a:rPr lang="en-US" sz="2000" dirty="0">
                <a:cs typeface="Times New Roman" panose="02020603050405020304" pitchFamily="18" charset="0"/>
                <a:hlinkClick r:id="rId3"/>
              </a:rPr>
              <a:t>Job Description</a:t>
            </a:r>
            <a:r>
              <a:rPr lang="en-US" sz="2000" dirty="0">
                <a:cs typeface="Times New Roman" panose="02020603050405020304" pitchFamily="18" charset="0"/>
              </a:rPr>
              <a:t> for each FWS position to the FWS Coordinator before the employer can post FWS positions, or hire FWS students.</a:t>
            </a:r>
          </a:p>
          <a:p>
            <a:endParaRPr lang="en-US" sz="2400" dirty="0"/>
          </a:p>
          <a:p>
            <a:endParaRPr lang="en-US" dirty="0"/>
          </a:p>
        </p:txBody>
      </p:sp>
      <p:sp>
        <p:nvSpPr>
          <p:cNvPr id="5" name="Title 18">
            <a:extLst>
              <a:ext uri="{FF2B5EF4-FFF2-40B4-BE49-F238E27FC236}">
                <a16:creationId xmlns:a16="http://schemas.microsoft.com/office/drawing/2014/main" id="{FC60D877-4CC7-4C68-B69E-5A3799A96C54}"/>
              </a:ext>
            </a:extLst>
          </p:cNvPr>
          <p:cNvSpPr>
            <a:spLocks noGrp="1"/>
          </p:cNvSpPr>
          <p:nvPr>
            <p:ph type="title"/>
          </p:nvPr>
        </p:nvSpPr>
        <p:spPr>
          <a:xfrm>
            <a:off x="457199" y="457200"/>
            <a:ext cx="10696353" cy="1301750"/>
          </a:xfrm>
        </p:spPr>
        <p:txBody>
          <a:bodyPr/>
          <a:lstStyle/>
          <a:p>
            <a:pPr algn="ctr"/>
            <a:r>
              <a:rPr lang="en-US" dirty="0"/>
              <a:t>FWS HIRING Process</a:t>
            </a:r>
          </a:p>
        </p:txBody>
      </p:sp>
      <p:pic>
        <p:nvPicPr>
          <p:cNvPr id="3" name="Picture 2">
            <a:extLst>
              <a:ext uri="{FF2B5EF4-FFF2-40B4-BE49-F238E27FC236}">
                <a16:creationId xmlns:a16="http://schemas.microsoft.com/office/drawing/2014/main" id="{49F699AB-51AE-4DB3-9C9E-D6C18E17134C}"/>
              </a:ext>
            </a:extLst>
          </p:cNvPr>
          <p:cNvPicPr>
            <a:picLocks noChangeAspect="1"/>
          </p:cNvPicPr>
          <p:nvPr/>
        </p:nvPicPr>
        <p:blipFill>
          <a:blip r:embed="rId4"/>
          <a:stretch>
            <a:fillRect/>
          </a:stretch>
        </p:blipFill>
        <p:spPr>
          <a:xfrm>
            <a:off x="6206747" y="1325461"/>
            <a:ext cx="5202649" cy="5532539"/>
          </a:xfrm>
          <a:prstGeom prst="rect">
            <a:avLst/>
          </a:prstGeom>
        </p:spPr>
      </p:pic>
    </p:spTree>
    <p:extLst>
      <p:ext uri="{BB962C8B-B14F-4D97-AF65-F5344CB8AC3E}">
        <p14:creationId xmlns:p14="http://schemas.microsoft.com/office/powerpoint/2010/main" val="3067476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65068F4D-9B4B-0B72-F666-CC07BE62545A}"/>
              </a:ext>
            </a:extLst>
          </p:cNvPr>
          <p:cNvSpPr txBox="1"/>
          <p:nvPr/>
        </p:nvSpPr>
        <p:spPr>
          <a:xfrm>
            <a:off x="457197" y="1601924"/>
            <a:ext cx="2395060" cy="989445"/>
          </a:xfrm>
          <a:prstGeom prst="rect">
            <a:avLst/>
          </a:prstGeom>
          <a:solidFill>
            <a:schemeClr val="bg1"/>
          </a:solidFill>
        </p:spPr>
        <p:txBody>
          <a:bodyPr wrap="square" rtlCol="0" anchor="ctr" anchorCtr="0">
            <a:noAutofit/>
          </a:bodyPr>
          <a:lstStyle/>
          <a:p>
            <a:pPr algn="ctr"/>
            <a:r>
              <a:rPr lang="en-US" sz="2000" b="1" dirty="0"/>
              <a:t>New Hires</a:t>
            </a:r>
          </a:p>
        </p:txBody>
      </p:sp>
      <p:sp>
        <p:nvSpPr>
          <p:cNvPr id="33" name="TextBox 32">
            <a:extLst>
              <a:ext uri="{FF2B5EF4-FFF2-40B4-BE49-F238E27FC236}">
                <a16:creationId xmlns:a16="http://schemas.microsoft.com/office/drawing/2014/main" id="{B3981A5C-E8A5-A30F-1A59-245055044C9C}"/>
              </a:ext>
            </a:extLst>
          </p:cNvPr>
          <p:cNvSpPr txBox="1"/>
          <p:nvPr/>
        </p:nvSpPr>
        <p:spPr>
          <a:xfrm>
            <a:off x="457201" y="2418189"/>
            <a:ext cx="5463870" cy="3397862"/>
          </a:xfrm>
          <a:prstGeom prst="rect">
            <a:avLst/>
          </a:prstGeom>
          <a:solidFill>
            <a:schemeClr val="bg1"/>
          </a:solidFill>
        </p:spPr>
        <p:txBody>
          <a:bodyPr wrap="square" lIns="274320" rIns="274320" rtlCol="0" anchor="ctr" anchorCtr="0">
            <a:noAutofit/>
          </a:bodyPr>
          <a:lstStyle/>
          <a:p>
            <a:pPr algn="ctr"/>
            <a:endParaRPr lang="en-US" sz="1200" dirty="0">
              <a:solidFill>
                <a:schemeClr val="tx2"/>
              </a:solidFill>
            </a:endParaRPr>
          </a:p>
        </p:txBody>
      </p:sp>
      <p:sp>
        <p:nvSpPr>
          <p:cNvPr id="34" name="TextBox 33">
            <a:extLst>
              <a:ext uri="{FF2B5EF4-FFF2-40B4-BE49-F238E27FC236}">
                <a16:creationId xmlns:a16="http://schemas.microsoft.com/office/drawing/2014/main" id="{3ED1EE5A-5CEE-8B09-BF2C-B945424BFCF7}"/>
              </a:ext>
            </a:extLst>
          </p:cNvPr>
          <p:cNvSpPr txBox="1"/>
          <p:nvPr/>
        </p:nvSpPr>
        <p:spPr>
          <a:xfrm>
            <a:off x="6210302" y="1639454"/>
            <a:ext cx="5524498" cy="797789"/>
          </a:xfrm>
          <a:prstGeom prst="rect">
            <a:avLst/>
          </a:prstGeom>
          <a:noFill/>
        </p:spPr>
        <p:txBody>
          <a:bodyPr wrap="square" rtlCol="0" anchor="ctr" anchorCtr="0">
            <a:noAutofit/>
          </a:bodyPr>
          <a:lstStyle/>
          <a:p>
            <a:pPr algn="ctr"/>
            <a:endParaRPr lang="en-US" sz="2000" b="1" dirty="0">
              <a:solidFill>
                <a:schemeClr val="bg2"/>
              </a:solidFill>
            </a:endParaRPr>
          </a:p>
        </p:txBody>
      </p:sp>
      <p:sp>
        <p:nvSpPr>
          <p:cNvPr id="10" name="Title 18">
            <a:extLst>
              <a:ext uri="{FF2B5EF4-FFF2-40B4-BE49-F238E27FC236}">
                <a16:creationId xmlns:a16="http://schemas.microsoft.com/office/drawing/2014/main" id="{017FBE2C-E73C-4819-88E7-D5C909B2B36D}"/>
              </a:ext>
            </a:extLst>
          </p:cNvPr>
          <p:cNvSpPr txBox="1">
            <a:spLocks/>
          </p:cNvSpPr>
          <p:nvPr/>
        </p:nvSpPr>
        <p:spPr>
          <a:xfrm>
            <a:off x="862123" y="626165"/>
            <a:ext cx="10696353" cy="1301750"/>
          </a:xfrm>
          <a:prstGeom prst="rect">
            <a:avLst/>
          </a:prstGeom>
        </p:spPr>
        <p:txBody>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US" dirty="0"/>
              <a:t>FWS HIRING PROCESS</a:t>
            </a:r>
          </a:p>
        </p:txBody>
      </p:sp>
      <p:sp>
        <p:nvSpPr>
          <p:cNvPr id="15" name="Content Placeholder 4">
            <a:extLst>
              <a:ext uri="{FF2B5EF4-FFF2-40B4-BE49-F238E27FC236}">
                <a16:creationId xmlns:a16="http://schemas.microsoft.com/office/drawing/2014/main" id="{7BE6B3A3-0008-4F01-863A-27DABE132CDB}"/>
              </a:ext>
            </a:extLst>
          </p:cNvPr>
          <p:cNvSpPr txBox="1">
            <a:spLocks/>
          </p:cNvSpPr>
          <p:nvPr/>
        </p:nvSpPr>
        <p:spPr>
          <a:xfrm>
            <a:off x="7216742" y="2314455"/>
            <a:ext cx="3368649" cy="6724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1800" dirty="0">
              <a:solidFill>
                <a:schemeClr val="bg1"/>
              </a:solidFill>
            </a:endParaRPr>
          </a:p>
        </p:txBody>
      </p:sp>
      <p:sp>
        <p:nvSpPr>
          <p:cNvPr id="16" name="Content Placeholder 4">
            <a:extLst>
              <a:ext uri="{FF2B5EF4-FFF2-40B4-BE49-F238E27FC236}">
                <a16:creationId xmlns:a16="http://schemas.microsoft.com/office/drawing/2014/main" id="{80361F00-29BF-4BA8-9D8E-96A4F9319C39}"/>
              </a:ext>
            </a:extLst>
          </p:cNvPr>
          <p:cNvSpPr txBox="1">
            <a:spLocks/>
          </p:cNvSpPr>
          <p:nvPr/>
        </p:nvSpPr>
        <p:spPr>
          <a:xfrm>
            <a:off x="517821" y="2552115"/>
            <a:ext cx="5403250" cy="2904088"/>
          </a:xfrm>
          <a:prstGeom prst="rect">
            <a:avLst/>
          </a:prstGeom>
        </p:spPr>
        <p:txBody>
          <a:bodyPr>
            <a:normAutofit lnSpcReduction="10000"/>
          </a:bodyPr>
          <a:lstStyle>
            <a:lvl1pPr marL="171450" indent="-171450" algn="l" defTabSz="914400" rtl="0" eaLnBrk="1" latinLnBrk="0" hangingPunct="1">
              <a:lnSpc>
                <a:spcPct val="100000"/>
              </a:lnSpc>
              <a:spcBef>
                <a:spcPts val="1000"/>
              </a:spcBef>
              <a:buClr>
                <a:schemeClr val="accent4"/>
              </a:buClr>
              <a:buFont typeface="Wingdings" panose="05000000000000000000" pitchFamily="2" charset="2"/>
              <a:buChar char="§"/>
              <a:defRPr sz="1200" kern="1200">
                <a:solidFill>
                  <a:schemeClr val="tx2"/>
                </a:solidFill>
                <a:latin typeface="+mn-lt"/>
                <a:ea typeface="+mn-ea"/>
                <a:cs typeface="+mn-cs"/>
              </a:defRPr>
            </a:lvl1pPr>
            <a:lvl2pPr marL="631825" indent="-174625" algn="l" defTabSz="914400" rtl="0" eaLnBrk="1" latinLnBrk="0" hangingPunct="1">
              <a:lnSpc>
                <a:spcPct val="100000"/>
              </a:lnSpc>
              <a:spcBef>
                <a:spcPts val="500"/>
              </a:spcBef>
              <a:buClr>
                <a:schemeClr val="accent4"/>
              </a:buClr>
              <a:buFont typeface="Wingdings" panose="05000000000000000000" pitchFamily="2" charset="2"/>
              <a:buChar char="§"/>
              <a:defRPr sz="1200" kern="1200">
                <a:solidFill>
                  <a:schemeClr val="tx2"/>
                </a:solidFill>
                <a:latin typeface="+mn-lt"/>
                <a:ea typeface="+mn-ea"/>
                <a:cs typeface="+mn-cs"/>
              </a:defRPr>
            </a:lvl2pPr>
            <a:lvl3pPr marL="1085850" indent="-171450" algn="l" defTabSz="914400" rtl="0" eaLnBrk="1" latinLnBrk="0" hangingPunct="1">
              <a:lnSpc>
                <a:spcPct val="100000"/>
              </a:lnSpc>
              <a:spcBef>
                <a:spcPts val="500"/>
              </a:spcBef>
              <a:buClr>
                <a:schemeClr val="accent4"/>
              </a:buClr>
              <a:buFont typeface="Wingdings" panose="05000000000000000000" pitchFamily="2" charset="2"/>
              <a:buChar char="§"/>
              <a:defRPr sz="1200" kern="1200">
                <a:solidFill>
                  <a:schemeClr val="tx2"/>
                </a:solidFill>
                <a:latin typeface="+mn-lt"/>
                <a:ea typeface="+mn-ea"/>
                <a:cs typeface="+mn-cs"/>
              </a:defRPr>
            </a:lvl3pPr>
            <a:lvl4pPr marL="1546225" indent="-174625" algn="l" defTabSz="914400" rtl="0" eaLnBrk="1" latinLnBrk="0" hangingPunct="1">
              <a:lnSpc>
                <a:spcPct val="100000"/>
              </a:lnSpc>
              <a:spcBef>
                <a:spcPts val="500"/>
              </a:spcBef>
              <a:buClr>
                <a:schemeClr val="accent4"/>
              </a:buClr>
              <a:buFont typeface="Wingdings" panose="05000000000000000000" pitchFamily="2" charset="2"/>
              <a:buChar char="§"/>
              <a:defRPr sz="1200" kern="1200">
                <a:solidFill>
                  <a:schemeClr val="tx2"/>
                </a:solidFill>
                <a:latin typeface="+mn-lt"/>
                <a:ea typeface="+mn-ea"/>
                <a:cs typeface="+mn-cs"/>
              </a:defRPr>
            </a:lvl4pPr>
            <a:lvl5pPr marL="2000250" indent="-171450" algn="l" defTabSz="914400" rtl="0" eaLnBrk="1" latinLnBrk="0" hangingPunct="1">
              <a:lnSpc>
                <a:spcPct val="100000"/>
              </a:lnSpc>
              <a:spcBef>
                <a:spcPts val="500"/>
              </a:spcBef>
              <a:buClr>
                <a:schemeClr val="accent4"/>
              </a:buClr>
              <a:buFont typeface="Wingdings" panose="05000000000000000000" pitchFamily="2" charset="2"/>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Both academic and non-academic FWS new hires are initially appointed in CHRS Recruiting</a:t>
            </a:r>
          </a:p>
          <a:p>
            <a:r>
              <a:rPr lang="en-US" sz="1800" dirty="0"/>
              <a:t>These are all the students who have never worked in a state side position within the last 12 months.</a:t>
            </a:r>
          </a:p>
          <a:p>
            <a:r>
              <a:rPr lang="en-US" sz="1800" dirty="0"/>
              <a:t>FWS must be an approver on the requisition and offer card</a:t>
            </a:r>
          </a:p>
          <a:p>
            <a:r>
              <a:rPr lang="en-US" sz="1800" dirty="0"/>
              <a:t>When creating a new req, please include the FWS job description in the Documents tab</a:t>
            </a:r>
          </a:p>
        </p:txBody>
      </p:sp>
      <p:sp>
        <p:nvSpPr>
          <p:cNvPr id="18" name="Content Placeholder 4">
            <a:extLst>
              <a:ext uri="{FF2B5EF4-FFF2-40B4-BE49-F238E27FC236}">
                <a16:creationId xmlns:a16="http://schemas.microsoft.com/office/drawing/2014/main" id="{D31EF18F-FF96-4D41-A86E-30C15A7B9551}"/>
              </a:ext>
            </a:extLst>
          </p:cNvPr>
          <p:cNvSpPr txBox="1">
            <a:spLocks/>
          </p:cNvSpPr>
          <p:nvPr/>
        </p:nvSpPr>
        <p:spPr>
          <a:xfrm>
            <a:off x="0" y="1282141"/>
            <a:ext cx="12191999" cy="672465"/>
          </a:xfrm>
          <a:prstGeom prst="rect">
            <a:avLst/>
          </a:prstGeom>
        </p:spPr>
        <p:txBody>
          <a:bodyPr>
            <a:normAutofit/>
          </a:bodyPr>
          <a:lstStyle>
            <a:lvl1pPr marL="171450" indent="-171450" algn="l" defTabSz="914400" rtl="0" eaLnBrk="1" latinLnBrk="0" hangingPunct="1">
              <a:lnSpc>
                <a:spcPct val="100000"/>
              </a:lnSpc>
              <a:spcBef>
                <a:spcPts val="1000"/>
              </a:spcBef>
              <a:buClr>
                <a:schemeClr val="accent4"/>
              </a:buClr>
              <a:buFont typeface="Wingdings" panose="05000000000000000000" pitchFamily="2" charset="2"/>
              <a:buChar char="§"/>
              <a:defRPr sz="1200" kern="1200">
                <a:solidFill>
                  <a:schemeClr val="tx2"/>
                </a:solidFill>
                <a:latin typeface="+mn-lt"/>
                <a:ea typeface="+mn-ea"/>
                <a:cs typeface="+mn-cs"/>
              </a:defRPr>
            </a:lvl1pPr>
            <a:lvl2pPr marL="631825" indent="-174625" algn="l" defTabSz="914400" rtl="0" eaLnBrk="1" latinLnBrk="0" hangingPunct="1">
              <a:lnSpc>
                <a:spcPct val="100000"/>
              </a:lnSpc>
              <a:spcBef>
                <a:spcPts val="500"/>
              </a:spcBef>
              <a:buClr>
                <a:schemeClr val="accent4"/>
              </a:buClr>
              <a:buFont typeface="Wingdings" panose="05000000000000000000" pitchFamily="2" charset="2"/>
              <a:buChar char="§"/>
              <a:defRPr sz="1200" kern="1200">
                <a:solidFill>
                  <a:schemeClr val="tx2"/>
                </a:solidFill>
                <a:latin typeface="+mn-lt"/>
                <a:ea typeface="+mn-ea"/>
                <a:cs typeface="+mn-cs"/>
              </a:defRPr>
            </a:lvl2pPr>
            <a:lvl3pPr marL="1085850" indent="-171450" algn="l" defTabSz="914400" rtl="0" eaLnBrk="1" latinLnBrk="0" hangingPunct="1">
              <a:lnSpc>
                <a:spcPct val="100000"/>
              </a:lnSpc>
              <a:spcBef>
                <a:spcPts val="500"/>
              </a:spcBef>
              <a:buClr>
                <a:schemeClr val="accent4"/>
              </a:buClr>
              <a:buFont typeface="Wingdings" panose="05000000000000000000" pitchFamily="2" charset="2"/>
              <a:buChar char="§"/>
              <a:defRPr sz="1200" kern="1200">
                <a:solidFill>
                  <a:schemeClr val="tx2"/>
                </a:solidFill>
                <a:latin typeface="+mn-lt"/>
                <a:ea typeface="+mn-ea"/>
                <a:cs typeface="+mn-cs"/>
              </a:defRPr>
            </a:lvl3pPr>
            <a:lvl4pPr marL="1546225" indent="-174625" algn="l" defTabSz="914400" rtl="0" eaLnBrk="1" latinLnBrk="0" hangingPunct="1">
              <a:lnSpc>
                <a:spcPct val="100000"/>
              </a:lnSpc>
              <a:spcBef>
                <a:spcPts val="500"/>
              </a:spcBef>
              <a:buClr>
                <a:schemeClr val="accent4"/>
              </a:buClr>
              <a:buFont typeface="Wingdings" panose="05000000000000000000" pitchFamily="2" charset="2"/>
              <a:buChar char="§"/>
              <a:defRPr sz="1200" kern="1200">
                <a:solidFill>
                  <a:schemeClr val="tx2"/>
                </a:solidFill>
                <a:latin typeface="+mn-lt"/>
                <a:ea typeface="+mn-ea"/>
                <a:cs typeface="+mn-cs"/>
              </a:defRPr>
            </a:lvl4pPr>
            <a:lvl5pPr marL="2000250" indent="-171450" algn="l" defTabSz="914400" rtl="0" eaLnBrk="1" latinLnBrk="0" hangingPunct="1">
              <a:lnSpc>
                <a:spcPct val="100000"/>
              </a:lnSpc>
              <a:spcBef>
                <a:spcPts val="500"/>
              </a:spcBef>
              <a:buClr>
                <a:schemeClr val="accent4"/>
              </a:buClr>
              <a:buFont typeface="Wingdings" panose="05000000000000000000" pitchFamily="2" charset="2"/>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US" sz="1400" i="1" dirty="0"/>
              <a:t>To prevent issues in </a:t>
            </a:r>
            <a:r>
              <a:rPr lang="en-US" sz="1400" i="1" dirty="0" err="1"/>
              <a:t>overawards</a:t>
            </a:r>
            <a:r>
              <a:rPr lang="en-US" sz="1400" i="1" dirty="0"/>
              <a:t> and time reporting, employers are asked to also reappoint FWS students in department-paid roles after the initial appointment is completed. </a:t>
            </a:r>
          </a:p>
        </p:txBody>
      </p:sp>
      <p:sp>
        <p:nvSpPr>
          <p:cNvPr id="2" name="Rectangle 1">
            <a:extLst>
              <a:ext uri="{FF2B5EF4-FFF2-40B4-BE49-F238E27FC236}">
                <a16:creationId xmlns:a16="http://schemas.microsoft.com/office/drawing/2014/main" id="{17E64066-D361-40C5-B09C-BA05F5343441}"/>
              </a:ext>
            </a:extLst>
          </p:cNvPr>
          <p:cNvSpPr/>
          <p:nvPr/>
        </p:nvSpPr>
        <p:spPr>
          <a:xfrm>
            <a:off x="517821" y="2552115"/>
            <a:ext cx="5463875" cy="290408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E8436B3-0EA8-4D51-9E3D-6FA75971C5BC}"/>
              </a:ext>
            </a:extLst>
          </p:cNvPr>
          <p:cNvPicPr>
            <a:picLocks noChangeAspect="1"/>
          </p:cNvPicPr>
          <p:nvPr/>
        </p:nvPicPr>
        <p:blipFill>
          <a:blip r:embed="rId3"/>
          <a:stretch>
            <a:fillRect/>
          </a:stretch>
        </p:blipFill>
        <p:spPr>
          <a:xfrm>
            <a:off x="6327695" y="2146561"/>
            <a:ext cx="5146742" cy="1522819"/>
          </a:xfrm>
          <a:prstGeom prst="rect">
            <a:avLst/>
          </a:prstGeom>
        </p:spPr>
      </p:pic>
      <p:pic>
        <p:nvPicPr>
          <p:cNvPr id="5" name="Picture 4">
            <a:extLst>
              <a:ext uri="{FF2B5EF4-FFF2-40B4-BE49-F238E27FC236}">
                <a16:creationId xmlns:a16="http://schemas.microsoft.com/office/drawing/2014/main" id="{9062D804-902C-4B8C-A9E4-DB8486E4512C}"/>
              </a:ext>
            </a:extLst>
          </p:cNvPr>
          <p:cNvPicPr>
            <a:picLocks noChangeAspect="1"/>
          </p:cNvPicPr>
          <p:nvPr/>
        </p:nvPicPr>
        <p:blipFill>
          <a:blip r:embed="rId4"/>
          <a:stretch>
            <a:fillRect/>
          </a:stretch>
        </p:blipFill>
        <p:spPr>
          <a:xfrm>
            <a:off x="6327695" y="3993433"/>
            <a:ext cx="5757166" cy="1933630"/>
          </a:xfrm>
          <a:prstGeom prst="rect">
            <a:avLst/>
          </a:prstGeom>
        </p:spPr>
      </p:pic>
    </p:spTree>
    <p:extLst>
      <p:ext uri="{BB962C8B-B14F-4D97-AF65-F5344CB8AC3E}">
        <p14:creationId xmlns:p14="http://schemas.microsoft.com/office/powerpoint/2010/main" val="296780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58A7F8EC-F6F9-DB83-A09B-4BDF925C6127}"/>
              </a:ext>
            </a:extLst>
          </p:cNvPr>
          <p:cNvSpPr>
            <a:spLocks noGrp="1"/>
          </p:cNvSpPr>
          <p:nvPr>
            <p:ph type="title"/>
          </p:nvPr>
        </p:nvSpPr>
        <p:spPr/>
        <p:txBody>
          <a:bodyPr/>
          <a:lstStyle/>
          <a:p>
            <a:r>
              <a:rPr lang="en-US" dirty="0"/>
              <a:t>HOUSEKEEPING</a:t>
            </a:r>
          </a:p>
        </p:txBody>
      </p:sp>
      <p:sp>
        <p:nvSpPr>
          <p:cNvPr id="7" name="Content Placeholder 6">
            <a:extLst>
              <a:ext uri="{FF2B5EF4-FFF2-40B4-BE49-F238E27FC236}">
                <a16:creationId xmlns:a16="http://schemas.microsoft.com/office/drawing/2014/main" id="{78E2F43D-DAD2-81DC-EE52-8FB4DD032F32}"/>
              </a:ext>
            </a:extLst>
          </p:cNvPr>
          <p:cNvSpPr>
            <a:spLocks noGrp="1"/>
          </p:cNvSpPr>
          <p:nvPr>
            <p:ph idx="1"/>
          </p:nvPr>
        </p:nvSpPr>
        <p:spPr>
          <a:xfrm>
            <a:off x="457200" y="1828800"/>
            <a:ext cx="11269766" cy="3860800"/>
          </a:xfrm>
        </p:spPr>
        <p:txBody>
          <a:bodyPr/>
          <a:lstStyle/>
          <a:p>
            <a:pPr marL="285750" indent="-285750">
              <a:buFont typeface="Arial" panose="020B0604020202020204" pitchFamily="34" charset="0"/>
              <a:buChar char="•"/>
            </a:pPr>
            <a:r>
              <a:rPr lang="en-US" sz="1800" dirty="0"/>
              <a:t>Questions may be asked during the presentation or afterward. Feel free to unmute. </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Some questions might be best answered offline for the sake of time. To promote time management, I will make a recommendation if needed. </a:t>
            </a:r>
          </a:p>
          <a:p>
            <a:endParaRPr lang="en-US" sz="1800" dirty="0"/>
          </a:p>
          <a:p>
            <a:pPr marL="285750" indent="-285750">
              <a:buFont typeface="Arial" panose="020B0604020202020204" pitchFamily="34" charset="0"/>
              <a:buChar char="•"/>
            </a:pPr>
            <a:r>
              <a:rPr lang="en-US" sz="1800" dirty="0"/>
              <a:t>Policy and processes discussed today may include those of Finance, Payroll and HRDI. Questions on these items should be directed to each respective department. </a:t>
            </a:r>
          </a:p>
          <a:p>
            <a:endParaRPr lang="en-US" sz="1800" dirty="0"/>
          </a:p>
          <a:p>
            <a:pPr marL="285750" indent="-285750">
              <a:buFont typeface="Arial" panose="020B0604020202020204" pitchFamily="34" charset="0"/>
              <a:buChar char="•"/>
            </a:pPr>
            <a:r>
              <a:rPr lang="en-US" sz="1800" dirty="0"/>
              <a:t>This training will count towards the hiring requirement if you stay on throughout the entire length of the content portion. If you log out early, it will not count as attending.</a:t>
            </a:r>
          </a:p>
          <a:p>
            <a:endParaRPr lang="en-US" dirty="0"/>
          </a:p>
        </p:txBody>
      </p:sp>
    </p:spTree>
    <p:extLst>
      <p:ext uri="{BB962C8B-B14F-4D97-AF65-F5344CB8AC3E}">
        <p14:creationId xmlns:p14="http://schemas.microsoft.com/office/powerpoint/2010/main" val="1587577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83EE846-870E-4D58-BDF4-DD6CBC484FDA}"/>
              </a:ext>
            </a:extLst>
          </p:cNvPr>
          <p:cNvSpPr/>
          <p:nvPr/>
        </p:nvSpPr>
        <p:spPr>
          <a:xfrm>
            <a:off x="457200" y="1639457"/>
            <a:ext cx="5524500" cy="3579085"/>
          </a:xfrm>
          <a:prstGeom prst="rect">
            <a:avLst/>
          </a:prstGeom>
          <a:solidFill>
            <a:schemeClr val="bg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068F4D-9B4B-0B72-F666-CC07BE62545A}"/>
              </a:ext>
            </a:extLst>
          </p:cNvPr>
          <p:cNvSpPr txBox="1"/>
          <p:nvPr/>
        </p:nvSpPr>
        <p:spPr>
          <a:xfrm>
            <a:off x="3219445" y="1133804"/>
            <a:ext cx="5524500" cy="449128"/>
          </a:xfrm>
          <a:prstGeom prst="rect">
            <a:avLst/>
          </a:prstGeom>
          <a:solidFill>
            <a:schemeClr val="bg1"/>
          </a:solidFill>
        </p:spPr>
        <p:txBody>
          <a:bodyPr wrap="square" rtlCol="0" anchor="t" anchorCtr="0">
            <a:noAutofit/>
          </a:bodyPr>
          <a:lstStyle/>
          <a:p>
            <a:pPr algn="ctr"/>
            <a:r>
              <a:rPr lang="en-US" sz="2000" b="1" dirty="0"/>
              <a:t>Reappointments</a:t>
            </a:r>
          </a:p>
        </p:txBody>
      </p:sp>
      <p:sp>
        <p:nvSpPr>
          <p:cNvPr id="33" name="TextBox 32">
            <a:extLst>
              <a:ext uri="{FF2B5EF4-FFF2-40B4-BE49-F238E27FC236}">
                <a16:creationId xmlns:a16="http://schemas.microsoft.com/office/drawing/2014/main" id="{B3981A5C-E8A5-A30F-1A59-245055044C9C}"/>
              </a:ext>
            </a:extLst>
          </p:cNvPr>
          <p:cNvSpPr txBox="1"/>
          <p:nvPr/>
        </p:nvSpPr>
        <p:spPr>
          <a:xfrm>
            <a:off x="457200" y="2418189"/>
            <a:ext cx="5524499" cy="3887350"/>
          </a:xfrm>
          <a:prstGeom prst="rect">
            <a:avLst/>
          </a:prstGeom>
          <a:solidFill>
            <a:schemeClr val="bg1"/>
          </a:solidFill>
        </p:spPr>
        <p:txBody>
          <a:bodyPr wrap="square" lIns="274320" rIns="274320" rtlCol="0" anchor="ctr" anchorCtr="0">
            <a:noAutofit/>
          </a:bodyPr>
          <a:lstStyle/>
          <a:p>
            <a:pPr algn="ctr"/>
            <a:endParaRPr lang="en-US" sz="1200" dirty="0">
              <a:solidFill>
                <a:schemeClr val="tx2"/>
              </a:solidFill>
            </a:endParaRPr>
          </a:p>
        </p:txBody>
      </p:sp>
      <p:sp>
        <p:nvSpPr>
          <p:cNvPr id="23" name="Rectangle 22">
            <a:extLst>
              <a:ext uri="{FF2B5EF4-FFF2-40B4-BE49-F238E27FC236}">
                <a16:creationId xmlns:a16="http://schemas.microsoft.com/office/drawing/2014/main" id="{CDFBD533-416D-2DFF-132F-017AEFE49FE1}"/>
              </a:ext>
            </a:extLst>
          </p:cNvPr>
          <p:cNvSpPr/>
          <p:nvPr/>
        </p:nvSpPr>
        <p:spPr>
          <a:xfrm>
            <a:off x="5981697" y="1631127"/>
            <a:ext cx="5753103" cy="4589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8">
            <a:extLst>
              <a:ext uri="{FF2B5EF4-FFF2-40B4-BE49-F238E27FC236}">
                <a16:creationId xmlns:a16="http://schemas.microsoft.com/office/drawing/2014/main" id="{017FBE2C-E73C-4819-88E7-D5C909B2B36D}"/>
              </a:ext>
            </a:extLst>
          </p:cNvPr>
          <p:cNvSpPr txBox="1">
            <a:spLocks/>
          </p:cNvSpPr>
          <p:nvPr/>
        </p:nvSpPr>
        <p:spPr>
          <a:xfrm>
            <a:off x="862123" y="722307"/>
            <a:ext cx="10696353" cy="1301750"/>
          </a:xfrm>
          <a:prstGeom prst="rect">
            <a:avLst/>
          </a:prstGeom>
        </p:spPr>
        <p:txBody>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US" dirty="0"/>
              <a:t>FWS STUDENT ASSISTANT HIRING PROCESS</a:t>
            </a:r>
          </a:p>
        </p:txBody>
      </p:sp>
      <p:sp>
        <p:nvSpPr>
          <p:cNvPr id="16" name="Content Placeholder 4">
            <a:extLst>
              <a:ext uri="{FF2B5EF4-FFF2-40B4-BE49-F238E27FC236}">
                <a16:creationId xmlns:a16="http://schemas.microsoft.com/office/drawing/2014/main" id="{80361F00-29BF-4BA8-9D8E-96A4F9319C39}"/>
              </a:ext>
            </a:extLst>
          </p:cNvPr>
          <p:cNvSpPr txBox="1">
            <a:spLocks/>
          </p:cNvSpPr>
          <p:nvPr/>
        </p:nvSpPr>
        <p:spPr>
          <a:xfrm>
            <a:off x="5877949" y="2438683"/>
            <a:ext cx="5609503" cy="672465"/>
          </a:xfrm>
          <a:prstGeom prst="rect">
            <a:avLst/>
          </a:prstGeom>
        </p:spPr>
        <p:txBody>
          <a:bodyPr>
            <a:normAutofit/>
          </a:bodyPr>
          <a:lstStyle>
            <a:lvl1pPr marL="171450" indent="-171450" algn="l" defTabSz="914400" rtl="0" eaLnBrk="1" latinLnBrk="0" hangingPunct="1">
              <a:lnSpc>
                <a:spcPct val="100000"/>
              </a:lnSpc>
              <a:spcBef>
                <a:spcPts val="1000"/>
              </a:spcBef>
              <a:buClr>
                <a:schemeClr val="accent4"/>
              </a:buClr>
              <a:buFont typeface="Wingdings" panose="05000000000000000000" pitchFamily="2" charset="2"/>
              <a:buChar char="§"/>
              <a:defRPr sz="1200" kern="1200">
                <a:solidFill>
                  <a:schemeClr val="tx2"/>
                </a:solidFill>
                <a:latin typeface="+mn-lt"/>
                <a:ea typeface="+mn-ea"/>
                <a:cs typeface="+mn-cs"/>
              </a:defRPr>
            </a:lvl1pPr>
            <a:lvl2pPr marL="631825" indent="-174625" algn="l" defTabSz="914400" rtl="0" eaLnBrk="1" latinLnBrk="0" hangingPunct="1">
              <a:lnSpc>
                <a:spcPct val="100000"/>
              </a:lnSpc>
              <a:spcBef>
                <a:spcPts val="500"/>
              </a:spcBef>
              <a:buClr>
                <a:schemeClr val="accent4"/>
              </a:buClr>
              <a:buFont typeface="Wingdings" panose="05000000000000000000" pitchFamily="2" charset="2"/>
              <a:buChar char="§"/>
              <a:defRPr sz="1200" kern="1200">
                <a:solidFill>
                  <a:schemeClr val="tx2"/>
                </a:solidFill>
                <a:latin typeface="+mn-lt"/>
                <a:ea typeface="+mn-ea"/>
                <a:cs typeface="+mn-cs"/>
              </a:defRPr>
            </a:lvl2pPr>
            <a:lvl3pPr marL="1085850" indent="-171450" algn="l" defTabSz="914400" rtl="0" eaLnBrk="1" latinLnBrk="0" hangingPunct="1">
              <a:lnSpc>
                <a:spcPct val="100000"/>
              </a:lnSpc>
              <a:spcBef>
                <a:spcPts val="500"/>
              </a:spcBef>
              <a:buClr>
                <a:schemeClr val="accent4"/>
              </a:buClr>
              <a:buFont typeface="Wingdings" panose="05000000000000000000" pitchFamily="2" charset="2"/>
              <a:buChar char="§"/>
              <a:defRPr sz="1200" kern="1200">
                <a:solidFill>
                  <a:schemeClr val="tx2"/>
                </a:solidFill>
                <a:latin typeface="+mn-lt"/>
                <a:ea typeface="+mn-ea"/>
                <a:cs typeface="+mn-cs"/>
              </a:defRPr>
            </a:lvl3pPr>
            <a:lvl4pPr marL="1546225" indent="-174625" algn="l" defTabSz="914400" rtl="0" eaLnBrk="1" latinLnBrk="0" hangingPunct="1">
              <a:lnSpc>
                <a:spcPct val="100000"/>
              </a:lnSpc>
              <a:spcBef>
                <a:spcPts val="500"/>
              </a:spcBef>
              <a:buClr>
                <a:schemeClr val="accent4"/>
              </a:buClr>
              <a:buFont typeface="Wingdings" panose="05000000000000000000" pitchFamily="2" charset="2"/>
              <a:buChar char="§"/>
              <a:defRPr sz="1200" kern="1200">
                <a:solidFill>
                  <a:schemeClr val="tx2"/>
                </a:solidFill>
                <a:latin typeface="+mn-lt"/>
                <a:ea typeface="+mn-ea"/>
                <a:cs typeface="+mn-cs"/>
              </a:defRPr>
            </a:lvl4pPr>
            <a:lvl5pPr marL="2000250" indent="-171450" algn="l" defTabSz="914400" rtl="0" eaLnBrk="1" latinLnBrk="0" hangingPunct="1">
              <a:lnSpc>
                <a:spcPct val="100000"/>
              </a:lnSpc>
              <a:spcBef>
                <a:spcPts val="500"/>
              </a:spcBef>
              <a:buClr>
                <a:schemeClr val="accent4"/>
              </a:buClr>
              <a:buFont typeface="Wingdings" panose="05000000000000000000" pitchFamily="2" charset="2"/>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endParaRPr lang="en-US" sz="2800" dirty="0">
              <a:solidFill>
                <a:schemeClr val="bg1"/>
              </a:solidFill>
            </a:endParaRPr>
          </a:p>
        </p:txBody>
      </p:sp>
      <p:sp>
        <p:nvSpPr>
          <p:cNvPr id="3" name="Rectangle 2">
            <a:extLst>
              <a:ext uri="{FF2B5EF4-FFF2-40B4-BE49-F238E27FC236}">
                <a16:creationId xmlns:a16="http://schemas.microsoft.com/office/drawing/2014/main" id="{71DDB42F-93F9-4A23-85E6-3C664D6AB7E5}"/>
              </a:ext>
            </a:extLst>
          </p:cNvPr>
          <p:cNvSpPr/>
          <p:nvPr/>
        </p:nvSpPr>
        <p:spPr>
          <a:xfrm>
            <a:off x="457200" y="5474965"/>
            <a:ext cx="11277600" cy="81964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If the dept wants to give an increase to a FWS student AFTER being hired, the dept will need to complete the MPP Approval Form</a:t>
            </a:r>
          </a:p>
        </p:txBody>
      </p:sp>
      <p:sp>
        <p:nvSpPr>
          <p:cNvPr id="20" name="Content Placeholder 4">
            <a:extLst>
              <a:ext uri="{FF2B5EF4-FFF2-40B4-BE49-F238E27FC236}">
                <a16:creationId xmlns:a16="http://schemas.microsoft.com/office/drawing/2014/main" id="{9090F267-7CAA-4EB5-9366-D1302E633B73}"/>
              </a:ext>
            </a:extLst>
          </p:cNvPr>
          <p:cNvSpPr txBox="1">
            <a:spLocks/>
          </p:cNvSpPr>
          <p:nvPr/>
        </p:nvSpPr>
        <p:spPr>
          <a:xfrm>
            <a:off x="5896694" y="1656519"/>
            <a:ext cx="5609503" cy="672465"/>
          </a:xfrm>
          <a:prstGeom prst="rect">
            <a:avLst/>
          </a:prstGeom>
        </p:spPr>
        <p:txBody>
          <a:bodyPr>
            <a:normAutofit/>
          </a:bodyPr>
          <a:lstStyle>
            <a:lvl1pPr marL="171450" indent="-171450" algn="l" defTabSz="914400" rtl="0" eaLnBrk="1" latinLnBrk="0" hangingPunct="1">
              <a:lnSpc>
                <a:spcPct val="100000"/>
              </a:lnSpc>
              <a:spcBef>
                <a:spcPts val="1000"/>
              </a:spcBef>
              <a:buClr>
                <a:schemeClr val="accent4"/>
              </a:buClr>
              <a:buFont typeface="Wingdings" panose="05000000000000000000" pitchFamily="2" charset="2"/>
              <a:buChar char="§"/>
              <a:defRPr sz="1200" kern="1200">
                <a:solidFill>
                  <a:schemeClr val="tx2"/>
                </a:solidFill>
                <a:latin typeface="+mn-lt"/>
                <a:ea typeface="+mn-ea"/>
                <a:cs typeface="+mn-cs"/>
              </a:defRPr>
            </a:lvl1pPr>
            <a:lvl2pPr marL="631825" indent="-174625" algn="l" defTabSz="914400" rtl="0" eaLnBrk="1" latinLnBrk="0" hangingPunct="1">
              <a:lnSpc>
                <a:spcPct val="100000"/>
              </a:lnSpc>
              <a:spcBef>
                <a:spcPts val="500"/>
              </a:spcBef>
              <a:buClr>
                <a:schemeClr val="accent4"/>
              </a:buClr>
              <a:buFont typeface="Wingdings" panose="05000000000000000000" pitchFamily="2" charset="2"/>
              <a:buChar char="§"/>
              <a:defRPr sz="1200" kern="1200">
                <a:solidFill>
                  <a:schemeClr val="tx2"/>
                </a:solidFill>
                <a:latin typeface="+mn-lt"/>
                <a:ea typeface="+mn-ea"/>
                <a:cs typeface="+mn-cs"/>
              </a:defRPr>
            </a:lvl2pPr>
            <a:lvl3pPr marL="1085850" indent="-171450" algn="l" defTabSz="914400" rtl="0" eaLnBrk="1" latinLnBrk="0" hangingPunct="1">
              <a:lnSpc>
                <a:spcPct val="100000"/>
              </a:lnSpc>
              <a:spcBef>
                <a:spcPts val="500"/>
              </a:spcBef>
              <a:buClr>
                <a:schemeClr val="accent4"/>
              </a:buClr>
              <a:buFont typeface="Wingdings" panose="05000000000000000000" pitchFamily="2" charset="2"/>
              <a:buChar char="§"/>
              <a:defRPr sz="1200" kern="1200">
                <a:solidFill>
                  <a:schemeClr val="tx2"/>
                </a:solidFill>
                <a:latin typeface="+mn-lt"/>
                <a:ea typeface="+mn-ea"/>
                <a:cs typeface="+mn-cs"/>
              </a:defRPr>
            </a:lvl3pPr>
            <a:lvl4pPr marL="1546225" indent="-174625" algn="l" defTabSz="914400" rtl="0" eaLnBrk="1" latinLnBrk="0" hangingPunct="1">
              <a:lnSpc>
                <a:spcPct val="100000"/>
              </a:lnSpc>
              <a:spcBef>
                <a:spcPts val="500"/>
              </a:spcBef>
              <a:buClr>
                <a:schemeClr val="accent4"/>
              </a:buClr>
              <a:buFont typeface="Wingdings" panose="05000000000000000000" pitchFamily="2" charset="2"/>
              <a:buChar char="§"/>
              <a:defRPr sz="1200" kern="1200">
                <a:solidFill>
                  <a:schemeClr val="tx2"/>
                </a:solidFill>
                <a:latin typeface="+mn-lt"/>
                <a:ea typeface="+mn-ea"/>
                <a:cs typeface="+mn-cs"/>
              </a:defRPr>
            </a:lvl4pPr>
            <a:lvl5pPr marL="2000250" indent="-171450" algn="l" defTabSz="914400" rtl="0" eaLnBrk="1" latinLnBrk="0" hangingPunct="1">
              <a:lnSpc>
                <a:spcPct val="100000"/>
              </a:lnSpc>
              <a:spcBef>
                <a:spcPts val="500"/>
              </a:spcBef>
              <a:buClr>
                <a:schemeClr val="accent4"/>
              </a:buClr>
              <a:buFont typeface="Wingdings" panose="05000000000000000000" pitchFamily="2" charset="2"/>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endParaRPr lang="en-US" sz="2400" b="1" dirty="0">
              <a:solidFill>
                <a:schemeClr val="bg1"/>
              </a:solidFill>
            </a:endParaRPr>
          </a:p>
        </p:txBody>
      </p:sp>
      <p:sp>
        <p:nvSpPr>
          <p:cNvPr id="14" name="Rectangle 13">
            <a:extLst>
              <a:ext uri="{FF2B5EF4-FFF2-40B4-BE49-F238E27FC236}">
                <a16:creationId xmlns:a16="http://schemas.microsoft.com/office/drawing/2014/main" id="{11F822DF-3DEC-434B-B056-EBD73ED27DEC}"/>
              </a:ext>
            </a:extLst>
          </p:cNvPr>
          <p:cNvSpPr/>
          <p:nvPr/>
        </p:nvSpPr>
        <p:spPr>
          <a:xfrm>
            <a:off x="457193" y="1639454"/>
            <a:ext cx="5524503" cy="458989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4">
            <a:extLst>
              <a:ext uri="{FF2B5EF4-FFF2-40B4-BE49-F238E27FC236}">
                <a16:creationId xmlns:a16="http://schemas.microsoft.com/office/drawing/2014/main" id="{0DF32C00-A080-44BB-8902-D308D6EBC06A}"/>
              </a:ext>
            </a:extLst>
          </p:cNvPr>
          <p:cNvSpPr txBox="1">
            <a:spLocks/>
          </p:cNvSpPr>
          <p:nvPr/>
        </p:nvSpPr>
        <p:spPr>
          <a:xfrm>
            <a:off x="1095375" y="5675738"/>
            <a:ext cx="9902147" cy="545282"/>
          </a:xfrm>
          <a:prstGeom prst="rect">
            <a:avLst/>
          </a:prstGeom>
        </p:spPr>
        <p:txBody>
          <a:bodyPr>
            <a:normAutofit/>
          </a:bodyPr>
          <a:lstStyle>
            <a:lvl1pPr marL="171450" indent="-171450" algn="l" defTabSz="914400" rtl="0" eaLnBrk="1" latinLnBrk="0" hangingPunct="1">
              <a:lnSpc>
                <a:spcPct val="100000"/>
              </a:lnSpc>
              <a:spcBef>
                <a:spcPts val="1000"/>
              </a:spcBef>
              <a:buClr>
                <a:schemeClr val="accent4"/>
              </a:buClr>
              <a:buFont typeface="Wingdings" panose="05000000000000000000" pitchFamily="2" charset="2"/>
              <a:buChar char="§"/>
              <a:defRPr sz="1200" kern="1200">
                <a:solidFill>
                  <a:schemeClr val="tx2"/>
                </a:solidFill>
                <a:latin typeface="+mn-lt"/>
                <a:ea typeface="+mn-ea"/>
                <a:cs typeface="+mn-cs"/>
              </a:defRPr>
            </a:lvl1pPr>
            <a:lvl2pPr marL="631825" indent="-174625" algn="l" defTabSz="914400" rtl="0" eaLnBrk="1" latinLnBrk="0" hangingPunct="1">
              <a:lnSpc>
                <a:spcPct val="100000"/>
              </a:lnSpc>
              <a:spcBef>
                <a:spcPts val="500"/>
              </a:spcBef>
              <a:buClr>
                <a:schemeClr val="accent4"/>
              </a:buClr>
              <a:buFont typeface="Wingdings" panose="05000000000000000000" pitchFamily="2" charset="2"/>
              <a:buChar char="§"/>
              <a:defRPr sz="1200" kern="1200">
                <a:solidFill>
                  <a:schemeClr val="tx2"/>
                </a:solidFill>
                <a:latin typeface="+mn-lt"/>
                <a:ea typeface="+mn-ea"/>
                <a:cs typeface="+mn-cs"/>
              </a:defRPr>
            </a:lvl2pPr>
            <a:lvl3pPr marL="1085850" indent="-171450" algn="l" defTabSz="914400" rtl="0" eaLnBrk="1" latinLnBrk="0" hangingPunct="1">
              <a:lnSpc>
                <a:spcPct val="100000"/>
              </a:lnSpc>
              <a:spcBef>
                <a:spcPts val="500"/>
              </a:spcBef>
              <a:buClr>
                <a:schemeClr val="accent4"/>
              </a:buClr>
              <a:buFont typeface="Wingdings" panose="05000000000000000000" pitchFamily="2" charset="2"/>
              <a:buChar char="§"/>
              <a:defRPr sz="1200" kern="1200">
                <a:solidFill>
                  <a:schemeClr val="tx2"/>
                </a:solidFill>
                <a:latin typeface="+mn-lt"/>
                <a:ea typeface="+mn-ea"/>
                <a:cs typeface="+mn-cs"/>
              </a:defRPr>
            </a:lvl3pPr>
            <a:lvl4pPr marL="1546225" indent="-174625" algn="l" defTabSz="914400" rtl="0" eaLnBrk="1" latinLnBrk="0" hangingPunct="1">
              <a:lnSpc>
                <a:spcPct val="100000"/>
              </a:lnSpc>
              <a:spcBef>
                <a:spcPts val="500"/>
              </a:spcBef>
              <a:buClr>
                <a:schemeClr val="accent4"/>
              </a:buClr>
              <a:buFont typeface="Wingdings" panose="05000000000000000000" pitchFamily="2" charset="2"/>
              <a:buChar char="§"/>
              <a:defRPr sz="1200" kern="1200">
                <a:solidFill>
                  <a:schemeClr val="tx2"/>
                </a:solidFill>
                <a:latin typeface="+mn-lt"/>
                <a:ea typeface="+mn-ea"/>
                <a:cs typeface="+mn-cs"/>
              </a:defRPr>
            </a:lvl4pPr>
            <a:lvl5pPr marL="2000250" indent="-171450" algn="l" defTabSz="914400" rtl="0" eaLnBrk="1" latinLnBrk="0" hangingPunct="1">
              <a:lnSpc>
                <a:spcPct val="100000"/>
              </a:lnSpc>
              <a:spcBef>
                <a:spcPts val="500"/>
              </a:spcBef>
              <a:buClr>
                <a:schemeClr val="accent4"/>
              </a:buClr>
              <a:buFont typeface="Wingdings" panose="05000000000000000000" pitchFamily="2" charset="2"/>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800" dirty="0">
              <a:solidFill>
                <a:schemeClr val="bg1"/>
              </a:solidFill>
            </a:endParaRPr>
          </a:p>
        </p:txBody>
      </p:sp>
      <p:sp>
        <p:nvSpPr>
          <p:cNvPr id="4" name="TextBox 3">
            <a:extLst>
              <a:ext uri="{FF2B5EF4-FFF2-40B4-BE49-F238E27FC236}">
                <a16:creationId xmlns:a16="http://schemas.microsoft.com/office/drawing/2014/main" id="{4AA482A4-473F-47C0-AE1A-4A955FA24847}"/>
              </a:ext>
            </a:extLst>
          </p:cNvPr>
          <p:cNvSpPr txBox="1"/>
          <p:nvPr/>
        </p:nvSpPr>
        <p:spPr>
          <a:xfrm>
            <a:off x="1688055" y="1819589"/>
            <a:ext cx="2925890" cy="369332"/>
          </a:xfrm>
          <a:prstGeom prst="rect">
            <a:avLst/>
          </a:prstGeom>
          <a:noFill/>
        </p:spPr>
        <p:txBody>
          <a:bodyPr wrap="square" rtlCol="0">
            <a:spAutoFit/>
          </a:bodyPr>
          <a:lstStyle/>
          <a:p>
            <a:r>
              <a:rPr lang="en-US" b="1" dirty="0"/>
              <a:t>Student Assistants (SA)</a:t>
            </a:r>
          </a:p>
        </p:txBody>
      </p:sp>
      <p:sp>
        <p:nvSpPr>
          <p:cNvPr id="7" name="TextBox 6">
            <a:extLst>
              <a:ext uri="{FF2B5EF4-FFF2-40B4-BE49-F238E27FC236}">
                <a16:creationId xmlns:a16="http://schemas.microsoft.com/office/drawing/2014/main" id="{52B57717-76B5-4522-9316-D8F3D2212765}"/>
              </a:ext>
            </a:extLst>
          </p:cNvPr>
          <p:cNvSpPr txBox="1"/>
          <p:nvPr/>
        </p:nvSpPr>
        <p:spPr>
          <a:xfrm>
            <a:off x="555913" y="2608976"/>
            <a:ext cx="5322035" cy="2585323"/>
          </a:xfrm>
          <a:prstGeom prst="rect">
            <a:avLst/>
          </a:prstGeom>
          <a:noFill/>
        </p:spPr>
        <p:txBody>
          <a:bodyPr wrap="square" rtlCol="0">
            <a:spAutoFit/>
          </a:bodyPr>
          <a:lstStyle/>
          <a:p>
            <a:pPr marL="285750" indent="-285750">
              <a:buFont typeface="Arial" panose="020B0604020202020204" pitchFamily="34" charset="0"/>
              <a:buChar char="•"/>
            </a:pPr>
            <a:r>
              <a:rPr lang="en-US" dirty="0"/>
              <a:t>Depts must complete the FWS Reappointment Form </a:t>
            </a:r>
          </a:p>
          <a:p>
            <a:pPr marL="285750" indent="-285750">
              <a:buFont typeface="Arial" panose="020B0604020202020204" pitchFamily="34" charset="0"/>
              <a:buChar char="•"/>
            </a:pPr>
            <a:r>
              <a:rPr lang="en-US" dirty="0"/>
              <a:t>The FWS Reappointment Form “talks to” the MPP Approval Form</a:t>
            </a:r>
          </a:p>
          <a:p>
            <a:pPr marL="285750" indent="-285750">
              <a:buFont typeface="Arial" panose="020B0604020202020204" pitchFamily="34" charset="0"/>
              <a:buChar char="•"/>
            </a:pPr>
            <a:r>
              <a:rPr lang="en-US" dirty="0"/>
              <a:t>Ensure you know the Requisition number before you get started</a:t>
            </a:r>
          </a:p>
          <a:p>
            <a:pPr marL="285750" indent="-285750">
              <a:buFont typeface="Arial" panose="020B0604020202020204" pitchFamily="34" charset="0"/>
              <a:buChar char="•"/>
            </a:pPr>
            <a:r>
              <a:rPr lang="en-US" dirty="0"/>
              <a:t>Submitter will enter the information needed, the Supervisor will approve, the FWS Counselor will approve/deny, &amp; dept receives confirmation</a:t>
            </a:r>
          </a:p>
        </p:txBody>
      </p:sp>
      <p:pic>
        <p:nvPicPr>
          <p:cNvPr id="6" name="Picture 5">
            <a:extLst>
              <a:ext uri="{FF2B5EF4-FFF2-40B4-BE49-F238E27FC236}">
                <a16:creationId xmlns:a16="http://schemas.microsoft.com/office/drawing/2014/main" id="{BF049905-A0AA-4BBF-A312-B6DC9AF717B4}"/>
              </a:ext>
            </a:extLst>
          </p:cNvPr>
          <p:cNvPicPr>
            <a:picLocks noChangeAspect="1"/>
          </p:cNvPicPr>
          <p:nvPr/>
        </p:nvPicPr>
        <p:blipFill>
          <a:blip r:embed="rId3"/>
          <a:stretch>
            <a:fillRect/>
          </a:stretch>
        </p:blipFill>
        <p:spPr>
          <a:xfrm>
            <a:off x="6181585" y="2480266"/>
            <a:ext cx="5353321" cy="2721215"/>
          </a:xfrm>
          <a:prstGeom prst="rect">
            <a:avLst/>
          </a:prstGeom>
        </p:spPr>
      </p:pic>
    </p:spTree>
    <p:extLst>
      <p:ext uri="{BB962C8B-B14F-4D97-AF65-F5344CB8AC3E}">
        <p14:creationId xmlns:p14="http://schemas.microsoft.com/office/powerpoint/2010/main" val="1307645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83EE846-870E-4D58-BDF4-DD6CBC484FDA}"/>
              </a:ext>
            </a:extLst>
          </p:cNvPr>
          <p:cNvSpPr/>
          <p:nvPr/>
        </p:nvSpPr>
        <p:spPr>
          <a:xfrm>
            <a:off x="457200" y="1639457"/>
            <a:ext cx="5524500" cy="3579085"/>
          </a:xfrm>
          <a:prstGeom prst="rect">
            <a:avLst/>
          </a:prstGeom>
          <a:solidFill>
            <a:schemeClr val="bg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068F4D-9B4B-0B72-F666-CC07BE62545A}"/>
              </a:ext>
            </a:extLst>
          </p:cNvPr>
          <p:cNvSpPr txBox="1"/>
          <p:nvPr/>
        </p:nvSpPr>
        <p:spPr>
          <a:xfrm>
            <a:off x="457200" y="1639454"/>
            <a:ext cx="5524500" cy="989445"/>
          </a:xfrm>
          <a:prstGeom prst="rect">
            <a:avLst/>
          </a:prstGeom>
          <a:solidFill>
            <a:schemeClr val="bg1"/>
          </a:solidFill>
        </p:spPr>
        <p:txBody>
          <a:bodyPr wrap="square" rtlCol="0" anchor="t" anchorCtr="0">
            <a:noAutofit/>
          </a:bodyPr>
          <a:lstStyle/>
          <a:p>
            <a:pPr algn="ctr"/>
            <a:r>
              <a:rPr lang="en-US" sz="2000" b="1" dirty="0"/>
              <a:t>Academic FWS Students (ISA/GA)</a:t>
            </a:r>
          </a:p>
        </p:txBody>
      </p:sp>
      <p:sp>
        <p:nvSpPr>
          <p:cNvPr id="33" name="TextBox 32">
            <a:extLst>
              <a:ext uri="{FF2B5EF4-FFF2-40B4-BE49-F238E27FC236}">
                <a16:creationId xmlns:a16="http://schemas.microsoft.com/office/drawing/2014/main" id="{B3981A5C-E8A5-A30F-1A59-245055044C9C}"/>
              </a:ext>
            </a:extLst>
          </p:cNvPr>
          <p:cNvSpPr txBox="1"/>
          <p:nvPr/>
        </p:nvSpPr>
        <p:spPr>
          <a:xfrm>
            <a:off x="457200" y="2418189"/>
            <a:ext cx="5524499" cy="3887350"/>
          </a:xfrm>
          <a:prstGeom prst="rect">
            <a:avLst/>
          </a:prstGeom>
          <a:solidFill>
            <a:schemeClr val="bg1"/>
          </a:solidFill>
        </p:spPr>
        <p:txBody>
          <a:bodyPr wrap="square" lIns="274320" rIns="274320" rtlCol="0" anchor="ctr" anchorCtr="0">
            <a:noAutofit/>
          </a:bodyPr>
          <a:lstStyle/>
          <a:p>
            <a:pPr algn="ctr"/>
            <a:endParaRPr lang="en-US" sz="1200" dirty="0">
              <a:solidFill>
                <a:schemeClr val="tx2"/>
              </a:solidFill>
            </a:endParaRPr>
          </a:p>
        </p:txBody>
      </p:sp>
      <p:sp>
        <p:nvSpPr>
          <p:cNvPr id="23" name="Rectangle 22">
            <a:extLst>
              <a:ext uri="{FF2B5EF4-FFF2-40B4-BE49-F238E27FC236}">
                <a16:creationId xmlns:a16="http://schemas.microsoft.com/office/drawing/2014/main" id="{CDFBD533-416D-2DFF-132F-017AEFE49FE1}"/>
              </a:ext>
            </a:extLst>
          </p:cNvPr>
          <p:cNvSpPr/>
          <p:nvPr/>
        </p:nvSpPr>
        <p:spPr>
          <a:xfrm>
            <a:off x="5981697" y="1639454"/>
            <a:ext cx="5753103" cy="4589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8">
            <a:extLst>
              <a:ext uri="{FF2B5EF4-FFF2-40B4-BE49-F238E27FC236}">
                <a16:creationId xmlns:a16="http://schemas.microsoft.com/office/drawing/2014/main" id="{017FBE2C-E73C-4819-88E7-D5C909B2B36D}"/>
              </a:ext>
            </a:extLst>
          </p:cNvPr>
          <p:cNvSpPr txBox="1">
            <a:spLocks/>
          </p:cNvSpPr>
          <p:nvPr/>
        </p:nvSpPr>
        <p:spPr>
          <a:xfrm>
            <a:off x="862123" y="722307"/>
            <a:ext cx="10696353" cy="1301750"/>
          </a:xfrm>
          <a:prstGeom prst="rect">
            <a:avLst/>
          </a:prstGeom>
        </p:spPr>
        <p:txBody>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US" dirty="0"/>
              <a:t>FWS HIRING PROCESS</a:t>
            </a:r>
          </a:p>
          <a:p>
            <a:pPr algn="ctr"/>
            <a:r>
              <a:rPr lang="en-US" sz="1600" dirty="0"/>
              <a:t>Reappointments</a:t>
            </a:r>
          </a:p>
        </p:txBody>
      </p:sp>
      <p:sp>
        <p:nvSpPr>
          <p:cNvPr id="3" name="Rectangle 2">
            <a:extLst>
              <a:ext uri="{FF2B5EF4-FFF2-40B4-BE49-F238E27FC236}">
                <a16:creationId xmlns:a16="http://schemas.microsoft.com/office/drawing/2014/main" id="{71DDB42F-93F9-4A23-85E6-3C664D6AB7E5}"/>
              </a:ext>
            </a:extLst>
          </p:cNvPr>
          <p:cNvSpPr/>
          <p:nvPr/>
        </p:nvSpPr>
        <p:spPr>
          <a:xfrm>
            <a:off x="457200" y="5474965"/>
            <a:ext cx="11277600" cy="81964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FWS will be an approver in TAE. More info to come!</a:t>
            </a:r>
          </a:p>
        </p:txBody>
      </p:sp>
      <p:sp>
        <p:nvSpPr>
          <p:cNvPr id="20" name="Content Placeholder 4">
            <a:extLst>
              <a:ext uri="{FF2B5EF4-FFF2-40B4-BE49-F238E27FC236}">
                <a16:creationId xmlns:a16="http://schemas.microsoft.com/office/drawing/2014/main" id="{9090F267-7CAA-4EB5-9366-D1302E633B73}"/>
              </a:ext>
            </a:extLst>
          </p:cNvPr>
          <p:cNvSpPr txBox="1">
            <a:spLocks/>
          </p:cNvSpPr>
          <p:nvPr/>
        </p:nvSpPr>
        <p:spPr>
          <a:xfrm>
            <a:off x="5896694" y="1656519"/>
            <a:ext cx="5609503" cy="672465"/>
          </a:xfrm>
          <a:prstGeom prst="rect">
            <a:avLst/>
          </a:prstGeom>
        </p:spPr>
        <p:txBody>
          <a:bodyPr>
            <a:normAutofit/>
          </a:bodyPr>
          <a:lstStyle>
            <a:lvl1pPr marL="171450" indent="-171450" algn="l" defTabSz="914400" rtl="0" eaLnBrk="1" latinLnBrk="0" hangingPunct="1">
              <a:lnSpc>
                <a:spcPct val="100000"/>
              </a:lnSpc>
              <a:spcBef>
                <a:spcPts val="1000"/>
              </a:spcBef>
              <a:buClr>
                <a:schemeClr val="accent4"/>
              </a:buClr>
              <a:buFont typeface="Wingdings" panose="05000000000000000000" pitchFamily="2" charset="2"/>
              <a:buChar char="§"/>
              <a:defRPr sz="1200" kern="1200">
                <a:solidFill>
                  <a:schemeClr val="tx2"/>
                </a:solidFill>
                <a:latin typeface="+mn-lt"/>
                <a:ea typeface="+mn-ea"/>
                <a:cs typeface="+mn-cs"/>
              </a:defRPr>
            </a:lvl1pPr>
            <a:lvl2pPr marL="631825" indent="-174625" algn="l" defTabSz="914400" rtl="0" eaLnBrk="1" latinLnBrk="0" hangingPunct="1">
              <a:lnSpc>
                <a:spcPct val="100000"/>
              </a:lnSpc>
              <a:spcBef>
                <a:spcPts val="500"/>
              </a:spcBef>
              <a:buClr>
                <a:schemeClr val="accent4"/>
              </a:buClr>
              <a:buFont typeface="Wingdings" panose="05000000000000000000" pitchFamily="2" charset="2"/>
              <a:buChar char="§"/>
              <a:defRPr sz="1200" kern="1200">
                <a:solidFill>
                  <a:schemeClr val="tx2"/>
                </a:solidFill>
                <a:latin typeface="+mn-lt"/>
                <a:ea typeface="+mn-ea"/>
                <a:cs typeface="+mn-cs"/>
              </a:defRPr>
            </a:lvl2pPr>
            <a:lvl3pPr marL="1085850" indent="-171450" algn="l" defTabSz="914400" rtl="0" eaLnBrk="1" latinLnBrk="0" hangingPunct="1">
              <a:lnSpc>
                <a:spcPct val="100000"/>
              </a:lnSpc>
              <a:spcBef>
                <a:spcPts val="500"/>
              </a:spcBef>
              <a:buClr>
                <a:schemeClr val="accent4"/>
              </a:buClr>
              <a:buFont typeface="Wingdings" panose="05000000000000000000" pitchFamily="2" charset="2"/>
              <a:buChar char="§"/>
              <a:defRPr sz="1200" kern="1200">
                <a:solidFill>
                  <a:schemeClr val="tx2"/>
                </a:solidFill>
                <a:latin typeface="+mn-lt"/>
                <a:ea typeface="+mn-ea"/>
                <a:cs typeface="+mn-cs"/>
              </a:defRPr>
            </a:lvl3pPr>
            <a:lvl4pPr marL="1546225" indent="-174625" algn="l" defTabSz="914400" rtl="0" eaLnBrk="1" latinLnBrk="0" hangingPunct="1">
              <a:lnSpc>
                <a:spcPct val="100000"/>
              </a:lnSpc>
              <a:spcBef>
                <a:spcPts val="500"/>
              </a:spcBef>
              <a:buClr>
                <a:schemeClr val="accent4"/>
              </a:buClr>
              <a:buFont typeface="Wingdings" panose="05000000000000000000" pitchFamily="2" charset="2"/>
              <a:buChar char="§"/>
              <a:defRPr sz="1200" kern="1200">
                <a:solidFill>
                  <a:schemeClr val="tx2"/>
                </a:solidFill>
                <a:latin typeface="+mn-lt"/>
                <a:ea typeface="+mn-ea"/>
                <a:cs typeface="+mn-cs"/>
              </a:defRPr>
            </a:lvl4pPr>
            <a:lvl5pPr marL="2000250" indent="-171450" algn="l" defTabSz="914400" rtl="0" eaLnBrk="1" latinLnBrk="0" hangingPunct="1">
              <a:lnSpc>
                <a:spcPct val="100000"/>
              </a:lnSpc>
              <a:spcBef>
                <a:spcPts val="500"/>
              </a:spcBef>
              <a:buClr>
                <a:schemeClr val="accent4"/>
              </a:buClr>
              <a:buFont typeface="Wingdings" panose="05000000000000000000" pitchFamily="2" charset="2"/>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endParaRPr lang="en-US" sz="2400" b="1" dirty="0">
              <a:solidFill>
                <a:schemeClr val="bg1"/>
              </a:solidFill>
            </a:endParaRPr>
          </a:p>
        </p:txBody>
      </p:sp>
      <p:sp>
        <p:nvSpPr>
          <p:cNvPr id="15" name="Content Placeholder 4">
            <a:extLst>
              <a:ext uri="{FF2B5EF4-FFF2-40B4-BE49-F238E27FC236}">
                <a16:creationId xmlns:a16="http://schemas.microsoft.com/office/drawing/2014/main" id="{AEA3C5A6-F3DF-4D0D-8F5B-02669B738F7A}"/>
              </a:ext>
            </a:extLst>
          </p:cNvPr>
          <p:cNvSpPr txBox="1">
            <a:spLocks/>
          </p:cNvSpPr>
          <p:nvPr/>
        </p:nvSpPr>
        <p:spPr>
          <a:xfrm>
            <a:off x="6125297" y="1608015"/>
            <a:ext cx="5609503" cy="672465"/>
          </a:xfrm>
          <a:prstGeom prst="rect">
            <a:avLst/>
          </a:prstGeom>
        </p:spPr>
        <p:txBody>
          <a:bodyPr>
            <a:normAutofit/>
          </a:bodyPr>
          <a:lstStyle>
            <a:lvl1pPr marL="171450" indent="-171450" algn="l" defTabSz="914400" rtl="0" eaLnBrk="1" latinLnBrk="0" hangingPunct="1">
              <a:lnSpc>
                <a:spcPct val="100000"/>
              </a:lnSpc>
              <a:spcBef>
                <a:spcPts val="1000"/>
              </a:spcBef>
              <a:buClr>
                <a:schemeClr val="accent4"/>
              </a:buClr>
              <a:buFont typeface="Wingdings" panose="05000000000000000000" pitchFamily="2" charset="2"/>
              <a:buChar char="§"/>
              <a:defRPr sz="1200" kern="1200">
                <a:solidFill>
                  <a:schemeClr val="tx2"/>
                </a:solidFill>
                <a:latin typeface="+mn-lt"/>
                <a:ea typeface="+mn-ea"/>
                <a:cs typeface="+mn-cs"/>
              </a:defRPr>
            </a:lvl1pPr>
            <a:lvl2pPr marL="631825" indent="-174625" algn="l" defTabSz="914400" rtl="0" eaLnBrk="1" latinLnBrk="0" hangingPunct="1">
              <a:lnSpc>
                <a:spcPct val="100000"/>
              </a:lnSpc>
              <a:spcBef>
                <a:spcPts val="500"/>
              </a:spcBef>
              <a:buClr>
                <a:schemeClr val="accent4"/>
              </a:buClr>
              <a:buFont typeface="Wingdings" panose="05000000000000000000" pitchFamily="2" charset="2"/>
              <a:buChar char="§"/>
              <a:defRPr sz="1200" kern="1200">
                <a:solidFill>
                  <a:schemeClr val="tx2"/>
                </a:solidFill>
                <a:latin typeface="+mn-lt"/>
                <a:ea typeface="+mn-ea"/>
                <a:cs typeface="+mn-cs"/>
              </a:defRPr>
            </a:lvl2pPr>
            <a:lvl3pPr marL="1085850" indent="-171450" algn="l" defTabSz="914400" rtl="0" eaLnBrk="1" latinLnBrk="0" hangingPunct="1">
              <a:lnSpc>
                <a:spcPct val="100000"/>
              </a:lnSpc>
              <a:spcBef>
                <a:spcPts val="500"/>
              </a:spcBef>
              <a:buClr>
                <a:schemeClr val="accent4"/>
              </a:buClr>
              <a:buFont typeface="Wingdings" panose="05000000000000000000" pitchFamily="2" charset="2"/>
              <a:buChar char="§"/>
              <a:defRPr sz="1200" kern="1200">
                <a:solidFill>
                  <a:schemeClr val="tx2"/>
                </a:solidFill>
                <a:latin typeface="+mn-lt"/>
                <a:ea typeface="+mn-ea"/>
                <a:cs typeface="+mn-cs"/>
              </a:defRPr>
            </a:lvl3pPr>
            <a:lvl4pPr marL="1546225" indent="-174625" algn="l" defTabSz="914400" rtl="0" eaLnBrk="1" latinLnBrk="0" hangingPunct="1">
              <a:lnSpc>
                <a:spcPct val="100000"/>
              </a:lnSpc>
              <a:spcBef>
                <a:spcPts val="500"/>
              </a:spcBef>
              <a:buClr>
                <a:schemeClr val="accent4"/>
              </a:buClr>
              <a:buFont typeface="Wingdings" panose="05000000000000000000" pitchFamily="2" charset="2"/>
              <a:buChar char="§"/>
              <a:defRPr sz="1200" kern="1200">
                <a:solidFill>
                  <a:schemeClr val="tx2"/>
                </a:solidFill>
                <a:latin typeface="+mn-lt"/>
                <a:ea typeface="+mn-ea"/>
                <a:cs typeface="+mn-cs"/>
              </a:defRPr>
            </a:lvl4pPr>
            <a:lvl5pPr marL="2000250" indent="-171450" algn="l" defTabSz="914400" rtl="0" eaLnBrk="1" latinLnBrk="0" hangingPunct="1">
              <a:lnSpc>
                <a:spcPct val="100000"/>
              </a:lnSpc>
              <a:spcBef>
                <a:spcPts val="500"/>
              </a:spcBef>
              <a:buClr>
                <a:schemeClr val="accent4"/>
              </a:buClr>
              <a:buFont typeface="Wingdings" panose="05000000000000000000" pitchFamily="2" charset="2"/>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US" sz="2800" dirty="0">
                <a:solidFill>
                  <a:schemeClr val="bg1"/>
                </a:solidFill>
              </a:rPr>
              <a:t>TAE</a:t>
            </a:r>
          </a:p>
        </p:txBody>
      </p:sp>
      <p:sp>
        <p:nvSpPr>
          <p:cNvPr id="24" name="Rectangle 23">
            <a:extLst>
              <a:ext uri="{FF2B5EF4-FFF2-40B4-BE49-F238E27FC236}">
                <a16:creationId xmlns:a16="http://schemas.microsoft.com/office/drawing/2014/main" id="{B0ACFF7C-A92F-4A61-B5AC-881A7CB81A08}"/>
              </a:ext>
            </a:extLst>
          </p:cNvPr>
          <p:cNvSpPr/>
          <p:nvPr/>
        </p:nvSpPr>
        <p:spPr>
          <a:xfrm>
            <a:off x="457193" y="1639454"/>
            <a:ext cx="5524503" cy="458989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4">
            <a:extLst>
              <a:ext uri="{FF2B5EF4-FFF2-40B4-BE49-F238E27FC236}">
                <a16:creationId xmlns:a16="http://schemas.microsoft.com/office/drawing/2014/main" id="{0DF32C00-A080-44BB-8902-D308D6EBC06A}"/>
              </a:ext>
            </a:extLst>
          </p:cNvPr>
          <p:cNvSpPr txBox="1">
            <a:spLocks/>
          </p:cNvSpPr>
          <p:nvPr/>
        </p:nvSpPr>
        <p:spPr>
          <a:xfrm>
            <a:off x="1095375" y="5675738"/>
            <a:ext cx="9902147" cy="545282"/>
          </a:xfrm>
          <a:prstGeom prst="rect">
            <a:avLst/>
          </a:prstGeom>
        </p:spPr>
        <p:txBody>
          <a:bodyPr>
            <a:normAutofit/>
          </a:bodyPr>
          <a:lstStyle>
            <a:lvl1pPr marL="171450" indent="-171450" algn="l" defTabSz="914400" rtl="0" eaLnBrk="1" latinLnBrk="0" hangingPunct="1">
              <a:lnSpc>
                <a:spcPct val="100000"/>
              </a:lnSpc>
              <a:spcBef>
                <a:spcPts val="1000"/>
              </a:spcBef>
              <a:buClr>
                <a:schemeClr val="accent4"/>
              </a:buClr>
              <a:buFont typeface="Wingdings" panose="05000000000000000000" pitchFamily="2" charset="2"/>
              <a:buChar char="§"/>
              <a:defRPr sz="1200" kern="1200">
                <a:solidFill>
                  <a:schemeClr val="tx2"/>
                </a:solidFill>
                <a:latin typeface="+mn-lt"/>
                <a:ea typeface="+mn-ea"/>
                <a:cs typeface="+mn-cs"/>
              </a:defRPr>
            </a:lvl1pPr>
            <a:lvl2pPr marL="631825" indent="-174625" algn="l" defTabSz="914400" rtl="0" eaLnBrk="1" latinLnBrk="0" hangingPunct="1">
              <a:lnSpc>
                <a:spcPct val="100000"/>
              </a:lnSpc>
              <a:spcBef>
                <a:spcPts val="500"/>
              </a:spcBef>
              <a:buClr>
                <a:schemeClr val="accent4"/>
              </a:buClr>
              <a:buFont typeface="Wingdings" panose="05000000000000000000" pitchFamily="2" charset="2"/>
              <a:buChar char="§"/>
              <a:defRPr sz="1200" kern="1200">
                <a:solidFill>
                  <a:schemeClr val="tx2"/>
                </a:solidFill>
                <a:latin typeface="+mn-lt"/>
                <a:ea typeface="+mn-ea"/>
                <a:cs typeface="+mn-cs"/>
              </a:defRPr>
            </a:lvl2pPr>
            <a:lvl3pPr marL="1085850" indent="-171450" algn="l" defTabSz="914400" rtl="0" eaLnBrk="1" latinLnBrk="0" hangingPunct="1">
              <a:lnSpc>
                <a:spcPct val="100000"/>
              </a:lnSpc>
              <a:spcBef>
                <a:spcPts val="500"/>
              </a:spcBef>
              <a:buClr>
                <a:schemeClr val="accent4"/>
              </a:buClr>
              <a:buFont typeface="Wingdings" panose="05000000000000000000" pitchFamily="2" charset="2"/>
              <a:buChar char="§"/>
              <a:defRPr sz="1200" kern="1200">
                <a:solidFill>
                  <a:schemeClr val="tx2"/>
                </a:solidFill>
                <a:latin typeface="+mn-lt"/>
                <a:ea typeface="+mn-ea"/>
                <a:cs typeface="+mn-cs"/>
              </a:defRPr>
            </a:lvl3pPr>
            <a:lvl4pPr marL="1546225" indent="-174625" algn="l" defTabSz="914400" rtl="0" eaLnBrk="1" latinLnBrk="0" hangingPunct="1">
              <a:lnSpc>
                <a:spcPct val="100000"/>
              </a:lnSpc>
              <a:spcBef>
                <a:spcPts val="500"/>
              </a:spcBef>
              <a:buClr>
                <a:schemeClr val="accent4"/>
              </a:buClr>
              <a:buFont typeface="Wingdings" panose="05000000000000000000" pitchFamily="2" charset="2"/>
              <a:buChar char="§"/>
              <a:defRPr sz="1200" kern="1200">
                <a:solidFill>
                  <a:schemeClr val="tx2"/>
                </a:solidFill>
                <a:latin typeface="+mn-lt"/>
                <a:ea typeface="+mn-ea"/>
                <a:cs typeface="+mn-cs"/>
              </a:defRPr>
            </a:lvl4pPr>
            <a:lvl5pPr marL="2000250" indent="-171450" algn="l" defTabSz="914400" rtl="0" eaLnBrk="1" latinLnBrk="0" hangingPunct="1">
              <a:lnSpc>
                <a:spcPct val="100000"/>
              </a:lnSpc>
              <a:spcBef>
                <a:spcPts val="500"/>
              </a:spcBef>
              <a:buClr>
                <a:schemeClr val="accent4"/>
              </a:buClr>
              <a:buFont typeface="Wingdings" panose="05000000000000000000" pitchFamily="2" charset="2"/>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800" dirty="0">
              <a:solidFill>
                <a:schemeClr val="bg1"/>
              </a:solidFill>
            </a:endParaRPr>
          </a:p>
        </p:txBody>
      </p:sp>
      <p:pic>
        <p:nvPicPr>
          <p:cNvPr id="4" name="Picture 3">
            <a:extLst>
              <a:ext uri="{FF2B5EF4-FFF2-40B4-BE49-F238E27FC236}">
                <a16:creationId xmlns:a16="http://schemas.microsoft.com/office/drawing/2014/main" id="{D70B9884-538A-43E1-A3AA-D783405322E7}"/>
              </a:ext>
            </a:extLst>
          </p:cNvPr>
          <p:cNvPicPr>
            <a:picLocks noChangeAspect="1"/>
          </p:cNvPicPr>
          <p:nvPr/>
        </p:nvPicPr>
        <p:blipFill>
          <a:blip r:embed="rId3"/>
          <a:stretch>
            <a:fillRect/>
          </a:stretch>
        </p:blipFill>
        <p:spPr>
          <a:xfrm>
            <a:off x="9178320" y="2389357"/>
            <a:ext cx="2556480" cy="2928227"/>
          </a:xfrm>
          <a:prstGeom prst="rect">
            <a:avLst/>
          </a:prstGeom>
        </p:spPr>
      </p:pic>
      <p:sp>
        <p:nvSpPr>
          <p:cNvPr id="5" name="TextBox 4">
            <a:extLst>
              <a:ext uri="{FF2B5EF4-FFF2-40B4-BE49-F238E27FC236}">
                <a16:creationId xmlns:a16="http://schemas.microsoft.com/office/drawing/2014/main" id="{43238BAF-6CC3-467C-BB74-E2D63AFD0D8D}"/>
              </a:ext>
            </a:extLst>
          </p:cNvPr>
          <p:cNvSpPr txBox="1"/>
          <p:nvPr/>
        </p:nvSpPr>
        <p:spPr>
          <a:xfrm>
            <a:off x="880871" y="2309650"/>
            <a:ext cx="4706224" cy="2585323"/>
          </a:xfrm>
          <a:prstGeom prst="rect">
            <a:avLst/>
          </a:prstGeom>
          <a:noFill/>
        </p:spPr>
        <p:txBody>
          <a:bodyPr wrap="square" rtlCol="0">
            <a:spAutoFit/>
          </a:bodyPr>
          <a:lstStyle/>
          <a:p>
            <a:pPr marL="285750" indent="-285750">
              <a:buFont typeface="Arial" panose="020B0604020202020204" pitchFamily="34" charset="0"/>
              <a:buChar char="•"/>
            </a:pPr>
            <a:r>
              <a:rPr lang="en-US" dirty="0"/>
              <a:t>Depts must complete the FWS Reappointment Form</a:t>
            </a:r>
          </a:p>
          <a:p>
            <a:pPr marL="285750" indent="-285750">
              <a:buFont typeface="Arial" panose="020B0604020202020204" pitchFamily="34" charset="0"/>
              <a:buChar char="•"/>
            </a:pPr>
            <a:r>
              <a:rPr lang="en-US" dirty="0"/>
              <a:t>Once approved by the FWS Counselor, you will receive an email with confirmation</a:t>
            </a:r>
          </a:p>
          <a:p>
            <a:pPr marL="285750" indent="-285750">
              <a:buFont typeface="Arial" panose="020B0604020202020204" pitchFamily="34" charset="0"/>
              <a:buChar char="•"/>
            </a:pPr>
            <a:r>
              <a:rPr lang="en-US" dirty="0"/>
              <a:t>Academic student hires are reappointed in TAE. Please follow HRDI’s instructions regarding the reappointment process</a:t>
            </a:r>
          </a:p>
          <a:p>
            <a:pPr marL="285750" indent="-285750">
              <a:buFont typeface="Arial" panose="020B0604020202020204" pitchFamily="34" charset="0"/>
              <a:buChar char="•"/>
            </a:pPr>
            <a:endParaRPr lang="en-US" dirty="0"/>
          </a:p>
        </p:txBody>
      </p:sp>
      <p:pic>
        <p:nvPicPr>
          <p:cNvPr id="2" name="Picture 1">
            <a:extLst>
              <a:ext uri="{FF2B5EF4-FFF2-40B4-BE49-F238E27FC236}">
                <a16:creationId xmlns:a16="http://schemas.microsoft.com/office/drawing/2014/main" id="{C3A1392B-1D05-46B2-AE60-4BBA591118E1}"/>
              </a:ext>
            </a:extLst>
          </p:cNvPr>
          <p:cNvPicPr>
            <a:picLocks noChangeAspect="1"/>
          </p:cNvPicPr>
          <p:nvPr/>
        </p:nvPicPr>
        <p:blipFill>
          <a:blip r:embed="rId4"/>
          <a:stretch>
            <a:fillRect/>
          </a:stretch>
        </p:blipFill>
        <p:spPr>
          <a:xfrm>
            <a:off x="6046448" y="2753248"/>
            <a:ext cx="2999310" cy="1608616"/>
          </a:xfrm>
          <a:prstGeom prst="rect">
            <a:avLst/>
          </a:prstGeom>
        </p:spPr>
      </p:pic>
    </p:spTree>
    <p:extLst>
      <p:ext uri="{BB962C8B-B14F-4D97-AF65-F5344CB8AC3E}">
        <p14:creationId xmlns:p14="http://schemas.microsoft.com/office/powerpoint/2010/main" val="2908386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83EE846-870E-4D58-BDF4-DD6CBC484FDA}"/>
              </a:ext>
            </a:extLst>
          </p:cNvPr>
          <p:cNvSpPr/>
          <p:nvPr/>
        </p:nvSpPr>
        <p:spPr>
          <a:xfrm>
            <a:off x="457200" y="1639457"/>
            <a:ext cx="5524500" cy="3579085"/>
          </a:xfrm>
          <a:prstGeom prst="rect">
            <a:avLst/>
          </a:prstGeom>
          <a:solidFill>
            <a:schemeClr val="bg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DFBD533-416D-2DFF-132F-017AEFE49FE1}"/>
              </a:ext>
            </a:extLst>
          </p:cNvPr>
          <p:cNvSpPr/>
          <p:nvPr/>
        </p:nvSpPr>
        <p:spPr>
          <a:xfrm>
            <a:off x="457200" y="1513419"/>
            <a:ext cx="5753103" cy="4785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8">
            <a:extLst>
              <a:ext uri="{FF2B5EF4-FFF2-40B4-BE49-F238E27FC236}">
                <a16:creationId xmlns:a16="http://schemas.microsoft.com/office/drawing/2014/main" id="{017FBE2C-E73C-4819-88E7-D5C909B2B36D}"/>
              </a:ext>
            </a:extLst>
          </p:cNvPr>
          <p:cNvSpPr txBox="1">
            <a:spLocks/>
          </p:cNvSpPr>
          <p:nvPr/>
        </p:nvSpPr>
        <p:spPr>
          <a:xfrm>
            <a:off x="862123" y="722307"/>
            <a:ext cx="10696353" cy="1301750"/>
          </a:xfrm>
          <a:prstGeom prst="rect">
            <a:avLst/>
          </a:prstGeom>
        </p:spPr>
        <p:txBody>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US" dirty="0"/>
              <a:t>FWS HIRING PROCESS</a:t>
            </a:r>
          </a:p>
        </p:txBody>
      </p:sp>
      <p:sp>
        <p:nvSpPr>
          <p:cNvPr id="16" name="Content Placeholder 4">
            <a:extLst>
              <a:ext uri="{FF2B5EF4-FFF2-40B4-BE49-F238E27FC236}">
                <a16:creationId xmlns:a16="http://schemas.microsoft.com/office/drawing/2014/main" id="{80361F00-29BF-4BA8-9D8E-96A4F9319C39}"/>
              </a:ext>
            </a:extLst>
          </p:cNvPr>
          <p:cNvSpPr txBox="1">
            <a:spLocks/>
          </p:cNvSpPr>
          <p:nvPr/>
        </p:nvSpPr>
        <p:spPr>
          <a:xfrm>
            <a:off x="633524" y="2295808"/>
            <a:ext cx="5609503" cy="672465"/>
          </a:xfrm>
          <a:prstGeom prst="rect">
            <a:avLst/>
          </a:prstGeom>
        </p:spPr>
        <p:txBody>
          <a:bodyPr>
            <a:normAutofit/>
          </a:bodyPr>
          <a:lstStyle>
            <a:lvl1pPr marL="171450" indent="-171450" algn="l" defTabSz="914400" rtl="0" eaLnBrk="1" latinLnBrk="0" hangingPunct="1">
              <a:lnSpc>
                <a:spcPct val="100000"/>
              </a:lnSpc>
              <a:spcBef>
                <a:spcPts val="1000"/>
              </a:spcBef>
              <a:buClr>
                <a:schemeClr val="accent4"/>
              </a:buClr>
              <a:buFont typeface="Wingdings" panose="05000000000000000000" pitchFamily="2" charset="2"/>
              <a:buChar char="§"/>
              <a:defRPr sz="1200" kern="1200">
                <a:solidFill>
                  <a:schemeClr val="tx2"/>
                </a:solidFill>
                <a:latin typeface="+mn-lt"/>
                <a:ea typeface="+mn-ea"/>
                <a:cs typeface="+mn-cs"/>
              </a:defRPr>
            </a:lvl1pPr>
            <a:lvl2pPr marL="631825" indent="-174625" algn="l" defTabSz="914400" rtl="0" eaLnBrk="1" latinLnBrk="0" hangingPunct="1">
              <a:lnSpc>
                <a:spcPct val="100000"/>
              </a:lnSpc>
              <a:spcBef>
                <a:spcPts val="500"/>
              </a:spcBef>
              <a:buClr>
                <a:schemeClr val="accent4"/>
              </a:buClr>
              <a:buFont typeface="Wingdings" panose="05000000000000000000" pitchFamily="2" charset="2"/>
              <a:buChar char="§"/>
              <a:defRPr sz="1200" kern="1200">
                <a:solidFill>
                  <a:schemeClr val="tx2"/>
                </a:solidFill>
                <a:latin typeface="+mn-lt"/>
                <a:ea typeface="+mn-ea"/>
                <a:cs typeface="+mn-cs"/>
              </a:defRPr>
            </a:lvl2pPr>
            <a:lvl3pPr marL="1085850" indent="-171450" algn="l" defTabSz="914400" rtl="0" eaLnBrk="1" latinLnBrk="0" hangingPunct="1">
              <a:lnSpc>
                <a:spcPct val="100000"/>
              </a:lnSpc>
              <a:spcBef>
                <a:spcPts val="500"/>
              </a:spcBef>
              <a:buClr>
                <a:schemeClr val="accent4"/>
              </a:buClr>
              <a:buFont typeface="Wingdings" panose="05000000000000000000" pitchFamily="2" charset="2"/>
              <a:buChar char="§"/>
              <a:defRPr sz="1200" kern="1200">
                <a:solidFill>
                  <a:schemeClr val="tx2"/>
                </a:solidFill>
                <a:latin typeface="+mn-lt"/>
                <a:ea typeface="+mn-ea"/>
                <a:cs typeface="+mn-cs"/>
              </a:defRPr>
            </a:lvl3pPr>
            <a:lvl4pPr marL="1546225" indent="-174625" algn="l" defTabSz="914400" rtl="0" eaLnBrk="1" latinLnBrk="0" hangingPunct="1">
              <a:lnSpc>
                <a:spcPct val="100000"/>
              </a:lnSpc>
              <a:spcBef>
                <a:spcPts val="500"/>
              </a:spcBef>
              <a:buClr>
                <a:schemeClr val="accent4"/>
              </a:buClr>
              <a:buFont typeface="Wingdings" panose="05000000000000000000" pitchFamily="2" charset="2"/>
              <a:buChar char="§"/>
              <a:defRPr sz="1200" kern="1200">
                <a:solidFill>
                  <a:schemeClr val="tx2"/>
                </a:solidFill>
                <a:latin typeface="+mn-lt"/>
                <a:ea typeface="+mn-ea"/>
                <a:cs typeface="+mn-cs"/>
              </a:defRPr>
            </a:lvl4pPr>
            <a:lvl5pPr marL="2000250" indent="-171450" algn="l" defTabSz="914400" rtl="0" eaLnBrk="1" latinLnBrk="0" hangingPunct="1">
              <a:lnSpc>
                <a:spcPct val="100000"/>
              </a:lnSpc>
              <a:spcBef>
                <a:spcPts val="500"/>
              </a:spcBef>
              <a:buClr>
                <a:schemeClr val="accent4"/>
              </a:buClr>
              <a:buFont typeface="Wingdings" panose="05000000000000000000" pitchFamily="2" charset="2"/>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endParaRPr lang="en-US" sz="2800" dirty="0">
              <a:solidFill>
                <a:schemeClr val="bg1"/>
              </a:solidFill>
            </a:endParaRPr>
          </a:p>
        </p:txBody>
      </p:sp>
      <p:sp>
        <p:nvSpPr>
          <p:cNvPr id="20" name="Content Placeholder 4">
            <a:extLst>
              <a:ext uri="{FF2B5EF4-FFF2-40B4-BE49-F238E27FC236}">
                <a16:creationId xmlns:a16="http://schemas.microsoft.com/office/drawing/2014/main" id="{9090F267-7CAA-4EB5-9366-D1302E633B73}"/>
              </a:ext>
            </a:extLst>
          </p:cNvPr>
          <p:cNvSpPr txBox="1">
            <a:spLocks/>
          </p:cNvSpPr>
          <p:nvPr/>
        </p:nvSpPr>
        <p:spPr>
          <a:xfrm>
            <a:off x="633524" y="1593001"/>
            <a:ext cx="5609503" cy="672465"/>
          </a:xfrm>
          <a:prstGeom prst="rect">
            <a:avLst/>
          </a:prstGeom>
        </p:spPr>
        <p:txBody>
          <a:bodyPr>
            <a:normAutofit/>
          </a:bodyPr>
          <a:lstStyle>
            <a:lvl1pPr marL="171450" indent="-171450" algn="l" defTabSz="914400" rtl="0" eaLnBrk="1" latinLnBrk="0" hangingPunct="1">
              <a:lnSpc>
                <a:spcPct val="100000"/>
              </a:lnSpc>
              <a:spcBef>
                <a:spcPts val="1000"/>
              </a:spcBef>
              <a:buClr>
                <a:schemeClr val="accent4"/>
              </a:buClr>
              <a:buFont typeface="Wingdings" panose="05000000000000000000" pitchFamily="2" charset="2"/>
              <a:buChar char="§"/>
              <a:defRPr sz="1200" kern="1200">
                <a:solidFill>
                  <a:schemeClr val="tx2"/>
                </a:solidFill>
                <a:latin typeface="+mn-lt"/>
                <a:ea typeface="+mn-ea"/>
                <a:cs typeface="+mn-cs"/>
              </a:defRPr>
            </a:lvl1pPr>
            <a:lvl2pPr marL="631825" indent="-174625" algn="l" defTabSz="914400" rtl="0" eaLnBrk="1" latinLnBrk="0" hangingPunct="1">
              <a:lnSpc>
                <a:spcPct val="100000"/>
              </a:lnSpc>
              <a:spcBef>
                <a:spcPts val="500"/>
              </a:spcBef>
              <a:buClr>
                <a:schemeClr val="accent4"/>
              </a:buClr>
              <a:buFont typeface="Wingdings" panose="05000000000000000000" pitchFamily="2" charset="2"/>
              <a:buChar char="§"/>
              <a:defRPr sz="1200" kern="1200">
                <a:solidFill>
                  <a:schemeClr val="tx2"/>
                </a:solidFill>
                <a:latin typeface="+mn-lt"/>
                <a:ea typeface="+mn-ea"/>
                <a:cs typeface="+mn-cs"/>
              </a:defRPr>
            </a:lvl2pPr>
            <a:lvl3pPr marL="1085850" indent="-171450" algn="l" defTabSz="914400" rtl="0" eaLnBrk="1" latinLnBrk="0" hangingPunct="1">
              <a:lnSpc>
                <a:spcPct val="100000"/>
              </a:lnSpc>
              <a:spcBef>
                <a:spcPts val="500"/>
              </a:spcBef>
              <a:buClr>
                <a:schemeClr val="accent4"/>
              </a:buClr>
              <a:buFont typeface="Wingdings" panose="05000000000000000000" pitchFamily="2" charset="2"/>
              <a:buChar char="§"/>
              <a:defRPr sz="1200" kern="1200">
                <a:solidFill>
                  <a:schemeClr val="tx2"/>
                </a:solidFill>
                <a:latin typeface="+mn-lt"/>
                <a:ea typeface="+mn-ea"/>
                <a:cs typeface="+mn-cs"/>
              </a:defRPr>
            </a:lvl3pPr>
            <a:lvl4pPr marL="1546225" indent="-174625" algn="l" defTabSz="914400" rtl="0" eaLnBrk="1" latinLnBrk="0" hangingPunct="1">
              <a:lnSpc>
                <a:spcPct val="100000"/>
              </a:lnSpc>
              <a:spcBef>
                <a:spcPts val="500"/>
              </a:spcBef>
              <a:buClr>
                <a:schemeClr val="accent4"/>
              </a:buClr>
              <a:buFont typeface="Wingdings" panose="05000000000000000000" pitchFamily="2" charset="2"/>
              <a:buChar char="§"/>
              <a:defRPr sz="1200" kern="1200">
                <a:solidFill>
                  <a:schemeClr val="tx2"/>
                </a:solidFill>
                <a:latin typeface="+mn-lt"/>
                <a:ea typeface="+mn-ea"/>
                <a:cs typeface="+mn-cs"/>
              </a:defRPr>
            </a:lvl4pPr>
            <a:lvl5pPr marL="2000250" indent="-171450" algn="l" defTabSz="914400" rtl="0" eaLnBrk="1" latinLnBrk="0" hangingPunct="1">
              <a:lnSpc>
                <a:spcPct val="100000"/>
              </a:lnSpc>
              <a:spcBef>
                <a:spcPts val="500"/>
              </a:spcBef>
              <a:buClr>
                <a:schemeClr val="accent4"/>
              </a:buClr>
              <a:buFont typeface="Wingdings" panose="05000000000000000000" pitchFamily="2" charset="2"/>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US" sz="2400" b="1" dirty="0">
                <a:solidFill>
                  <a:schemeClr val="bg1"/>
                </a:solidFill>
              </a:rPr>
              <a:t>Reappointment Example</a:t>
            </a:r>
          </a:p>
        </p:txBody>
      </p:sp>
      <p:cxnSp>
        <p:nvCxnSpPr>
          <p:cNvPr id="17" name="Straight Arrow Connector 16">
            <a:extLst>
              <a:ext uri="{FF2B5EF4-FFF2-40B4-BE49-F238E27FC236}">
                <a16:creationId xmlns:a16="http://schemas.microsoft.com/office/drawing/2014/main" id="{251B0BD4-618F-4D9E-88FC-DD69E180C5DB}"/>
              </a:ext>
            </a:extLst>
          </p:cNvPr>
          <p:cNvCxnSpPr>
            <a:cxnSpLocks/>
          </p:cNvCxnSpPr>
          <p:nvPr/>
        </p:nvCxnSpPr>
        <p:spPr>
          <a:xfrm>
            <a:off x="2544099" y="3979211"/>
            <a:ext cx="543049" cy="0"/>
          </a:xfrm>
          <a:prstGeom prst="straightConnector1">
            <a:avLst/>
          </a:prstGeom>
          <a:ln w="7620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8" name="Table 17">
            <a:extLst>
              <a:ext uri="{FF2B5EF4-FFF2-40B4-BE49-F238E27FC236}">
                <a16:creationId xmlns:a16="http://schemas.microsoft.com/office/drawing/2014/main" id="{CE48EA45-B4D9-4CE1-A915-742F917DE267}"/>
              </a:ext>
            </a:extLst>
          </p:cNvPr>
          <p:cNvGraphicFramePr>
            <a:graphicFrameLocks noGrp="1"/>
          </p:cNvGraphicFramePr>
          <p:nvPr>
            <p:extLst>
              <p:ext uri="{D42A27DB-BD31-4B8C-83A1-F6EECF244321}">
                <p14:modId xmlns:p14="http://schemas.microsoft.com/office/powerpoint/2010/main" val="180550171"/>
              </p:ext>
            </p:extLst>
          </p:nvPr>
        </p:nvGraphicFramePr>
        <p:xfrm>
          <a:off x="5952605" y="1513419"/>
          <a:ext cx="6010794" cy="4419600"/>
        </p:xfrm>
        <a:graphic>
          <a:graphicData uri="http://schemas.openxmlformats.org/drawingml/2006/table">
            <a:tbl>
              <a:tblPr firstRow="1" bandRow="1">
                <a:tableStyleId>{5C22544A-7EE6-4342-B048-85BDC9FD1C3A}</a:tableStyleId>
              </a:tblPr>
              <a:tblGrid>
                <a:gridCol w="2003598">
                  <a:extLst>
                    <a:ext uri="{9D8B030D-6E8A-4147-A177-3AD203B41FA5}">
                      <a16:colId xmlns:a16="http://schemas.microsoft.com/office/drawing/2014/main" val="1800841532"/>
                    </a:ext>
                  </a:extLst>
                </a:gridCol>
                <a:gridCol w="2003598">
                  <a:extLst>
                    <a:ext uri="{9D8B030D-6E8A-4147-A177-3AD203B41FA5}">
                      <a16:colId xmlns:a16="http://schemas.microsoft.com/office/drawing/2014/main" val="2266576921"/>
                    </a:ext>
                  </a:extLst>
                </a:gridCol>
                <a:gridCol w="2003598">
                  <a:extLst>
                    <a:ext uri="{9D8B030D-6E8A-4147-A177-3AD203B41FA5}">
                      <a16:colId xmlns:a16="http://schemas.microsoft.com/office/drawing/2014/main" val="3621016051"/>
                    </a:ext>
                  </a:extLst>
                </a:gridCol>
              </a:tblGrid>
              <a:tr h="266114">
                <a:tc>
                  <a:txBody>
                    <a:bodyPr/>
                    <a:lstStyle/>
                    <a:p>
                      <a:r>
                        <a:rPr lang="en-US" sz="1400" dirty="0"/>
                        <a:t>Term</a:t>
                      </a:r>
                    </a:p>
                  </a:txBody>
                  <a:tcPr/>
                </a:tc>
                <a:tc>
                  <a:txBody>
                    <a:bodyPr/>
                    <a:lstStyle/>
                    <a:p>
                      <a:r>
                        <a:rPr lang="en-US" sz="1400" dirty="0"/>
                        <a:t>Fall </a:t>
                      </a:r>
                    </a:p>
                  </a:txBody>
                  <a:tcPr/>
                </a:tc>
                <a:tc>
                  <a:txBody>
                    <a:bodyPr/>
                    <a:lstStyle/>
                    <a:p>
                      <a:r>
                        <a:rPr lang="en-US" sz="1400" dirty="0"/>
                        <a:t>Spring</a:t>
                      </a:r>
                    </a:p>
                  </a:txBody>
                  <a:tcPr/>
                </a:tc>
                <a:extLst>
                  <a:ext uri="{0D108BD9-81ED-4DB2-BD59-A6C34878D82A}">
                    <a16:rowId xmlns:a16="http://schemas.microsoft.com/office/drawing/2014/main" val="2483211900"/>
                  </a:ext>
                </a:extLst>
              </a:tr>
              <a:tr h="878177">
                <a:tc>
                  <a:txBody>
                    <a:bodyPr/>
                    <a:lstStyle/>
                    <a:p>
                      <a:r>
                        <a:rPr lang="en-US" sz="1400" b="1" dirty="0"/>
                        <a:t>Situation</a:t>
                      </a:r>
                    </a:p>
                  </a:txBody>
                  <a:tcPr/>
                </a:tc>
                <a:tc>
                  <a:txBody>
                    <a:bodyPr/>
                    <a:lstStyle/>
                    <a:p>
                      <a:r>
                        <a:rPr lang="en-US" sz="1200" dirty="0"/>
                        <a:t>Suzy Titan was hired as an ISA (1150) within a college for the Fall term. </a:t>
                      </a:r>
                    </a:p>
                  </a:txBody>
                  <a:tcPr/>
                </a:tc>
                <a:tc>
                  <a:txBody>
                    <a:bodyPr/>
                    <a:lstStyle/>
                    <a:p>
                      <a:r>
                        <a:rPr lang="en-US" sz="1200" dirty="0"/>
                        <a:t>The employer became aware that Suzy was eligible for an FWS award. Suzy Titan was rehired for the Spring term as an FWS ISA (1151).</a:t>
                      </a:r>
                    </a:p>
                  </a:txBody>
                  <a:tcPr/>
                </a:tc>
                <a:extLst>
                  <a:ext uri="{0D108BD9-81ED-4DB2-BD59-A6C34878D82A}">
                    <a16:rowId xmlns:a16="http://schemas.microsoft.com/office/drawing/2014/main" val="1632017842"/>
                  </a:ext>
                </a:extLst>
              </a:tr>
              <a:tr h="1357182">
                <a:tc>
                  <a:txBody>
                    <a:bodyPr/>
                    <a:lstStyle/>
                    <a:p>
                      <a:r>
                        <a:rPr lang="en-US" sz="1400" b="1" dirty="0"/>
                        <a:t>Hiring System</a:t>
                      </a:r>
                    </a:p>
                  </a:txBody>
                  <a:tcPr/>
                </a:tc>
                <a:tc>
                  <a:txBody>
                    <a:bodyPr/>
                    <a:lstStyle/>
                    <a:p>
                      <a:r>
                        <a:rPr lang="en-US" sz="1200" dirty="0"/>
                        <a:t>This hire was processed within CHRS Recruiting. Financial Aid did not need to be included as an approver on Suzy’s offer card, as this was a regular ISA job. The employer also utilized TAE to process the contract</a:t>
                      </a:r>
                    </a:p>
                  </a:txBody>
                  <a:tcPr/>
                </a:tc>
                <a:tc>
                  <a:txBody>
                    <a:bodyPr/>
                    <a:lstStyle/>
                    <a:p>
                      <a:r>
                        <a:rPr lang="en-US" sz="1200" dirty="0"/>
                        <a:t>This hire was processed when the student was active. Hiring policy states that this hire does not need to be processed in CHRS Recruiting, and may be processed within TAE alone.</a:t>
                      </a:r>
                    </a:p>
                  </a:txBody>
                  <a:tcPr/>
                </a:tc>
                <a:extLst>
                  <a:ext uri="{0D108BD9-81ED-4DB2-BD59-A6C34878D82A}">
                    <a16:rowId xmlns:a16="http://schemas.microsoft.com/office/drawing/2014/main" val="3374309344"/>
                  </a:ext>
                </a:extLst>
              </a:tr>
              <a:tr h="878177">
                <a:tc>
                  <a:txBody>
                    <a:bodyPr/>
                    <a:lstStyle/>
                    <a:p>
                      <a:r>
                        <a:rPr lang="en-US" sz="1400" b="1" dirty="0"/>
                        <a:t>Financial Aid Involvement</a:t>
                      </a:r>
                    </a:p>
                  </a:txBody>
                  <a:tcPr/>
                </a:tc>
                <a:tc>
                  <a:txBody>
                    <a:bodyPr/>
                    <a:lstStyle/>
                    <a:p>
                      <a:r>
                        <a:rPr lang="en-US" sz="1200" dirty="0"/>
                        <a:t>None, as this is not a FWS position</a:t>
                      </a:r>
                    </a:p>
                  </a:txBody>
                  <a:tcPr/>
                </a:tc>
                <a:tc>
                  <a:txBody>
                    <a:bodyPr/>
                    <a:lstStyle/>
                    <a:p>
                      <a:r>
                        <a:rPr lang="en-US" sz="1200" dirty="0"/>
                        <a:t>A FWS Reappointment form must be submitted to ensure the student meets FWS criteria and to coordinate the student’s FWS award.</a:t>
                      </a:r>
                    </a:p>
                  </a:txBody>
                  <a:tcPr/>
                </a:tc>
                <a:extLst>
                  <a:ext uri="{0D108BD9-81ED-4DB2-BD59-A6C34878D82A}">
                    <a16:rowId xmlns:a16="http://schemas.microsoft.com/office/drawing/2014/main" val="2170550062"/>
                  </a:ext>
                </a:extLst>
              </a:tr>
            </a:tbl>
          </a:graphicData>
        </a:graphic>
      </p:graphicFrame>
      <p:pic>
        <p:nvPicPr>
          <p:cNvPr id="3" name="Picture 2">
            <a:extLst>
              <a:ext uri="{FF2B5EF4-FFF2-40B4-BE49-F238E27FC236}">
                <a16:creationId xmlns:a16="http://schemas.microsoft.com/office/drawing/2014/main" id="{14ECFBE3-089B-4FDD-A90E-9450C505EAAD}"/>
              </a:ext>
            </a:extLst>
          </p:cNvPr>
          <p:cNvPicPr>
            <a:picLocks noChangeAspect="1"/>
          </p:cNvPicPr>
          <p:nvPr/>
        </p:nvPicPr>
        <p:blipFill>
          <a:blip r:embed="rId3"/>
          <a:stretch>
            <a:fillRect/>
          </a:stretch>
        </p:blipFill>
        <p:spPr>
          <a:xfrm>
            <a:off x="547739" y="2974439"/>
            <a:ext cx="5314328" cy="2274445"/>
          </a:xfrm>
          <a:prstGeom prst="rect">
            <a:avLst/>
          </a:prstGeom>
        </p:spPr>
      </p:pic>
    </p:spTree>
    <p:extLst>
      <p:ext uri="{BB962C8B-B14F-4D97-AF65-F5344CB8AC3E}">
        <p14:creationId xmlns:p14="http://schemas.microsoft.com/office/powerpoint/2010/main" val="2781276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4C35B1BD-64F8-22C7-F0BC-B1CB55CABAFA}"/>
              </a:ext>
            </a:extLst>
          </p:cNvPr>
          <p:cNvSpPr>
            <a:spLocks noGrp="1"/>
          </p:cNvSpPr>
          <p:nvPr>
            <p:ph type="body" sz="half" idx="2"/>
          </p:nvPr>
        </p:nvSpPr>
        <p:spPr>
          <a:xfrm>
            <a:off x="465137" y="1987811"/>
            <a:ext cx="10326688" cy="2717539"/>
          </a:xfrm>
        </p:spPr>
        <p:txBody>
          <a:bodyPr/>
          <a:lstStyle/>
          <a:p>
            <a:r>
              <a:rPr lang="en-US" sz="2400" dirty="0"/>
              <a:t>The Federal Student Aid Handbook states that the FWS student in a given period may earn:</a:t>
            </a:r>
          </a:p>
          <a:p>
            <a:pPr marL="342900" indent="-342900">
              <a:buFont typeface="Arial" panose="020B0604020202020204" pitchFamily="34" charset="0"/>
              <a:buChar char="•"/>
            </a:pPr>
            <a:r>
              <a:rPr lang="en-US" sz="2400" dirty="0"/>
              <a:t>Summer: Up to 20% of their FWS Award</a:t>
            </a:r>
          </a:p>
          <a:p>
            <a:pPr marL="342900" indent="-342900">
              <a:buFont typeface="Arial" panose="020B0604020202020204" pitchFamily="34" charset="0"/>
              <a:buChar char="•"/>
            </a:pPr>
            <a:r>
              <a:rPr lang="en-US" sz="2400" dirty="0"/>
              <a:t>Fall: Up to 40% of their FWS Award (50% if hired in Fall)</a:t>
            </a:r>
          </a:p>
          <a:p>
            <a:pPr marL="342900" indent="-342900">
              <a:buFont typeface="Arial" panose="020B0604020202020204" pitchFamily="34" charset="0"/>
              <a:buChar char="•"/>
            </a:pPr>
            <a:r>
              <a:rPr lang="en-US" sz="2400" dirty="0"/>
              <a:t>Spring : Up to 40% of their FWS Award (50% if hired in Fall)</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endParaRPr lang="en-US" sz="2400" dirty="0"/>
          </a:p>
          <a:p>
            <a:endParaRPr lang="en-US" dirty="0"/>
          </a:p>
        </p:txBody>
      </p:sp>
      <p:sp>
        <p:nvSpPr>
          <p:cNvPr id="5" name="Title 18">
            <a:extLst>
              <a:ext uri="{FF2B5EF4-FFF2-40B4-BE49-F238E27FC236}">
                <a16:creationId xmlns:a16="http://schemas.microsoft.com/office/drawing/2014/main" id="{FC60D877-4CC7-4C68-B69E-5A3799A96C54}"/>
              </a:ext>
            </a:extLst>
          </p:cNvPr>
          <p:cNvSpPr>
            <a:spLocks noGrp="1"/>
          </p:cNvSpPr>
          <p:nvPr>
            <p:ph type="title"/>
          </p:nvPr>
        </p:nvSpPr>
        <p:spPr>
          <a:xfrm>
            <a:off x="457199" y="457200"/>
            <a:ext cx="10696353" cy="1301750"/>
          </a:xfrm>
        </p:spPr>
        <p:txBody>
          <a:bodyPr/>
          <a:lstStyle/>
          <a:p>
            <a:pPr algn="ctr"/>
            <a:r>
              <a:rPr lang="en-US" dirty="0"/>
              <a:t>TRACKING FWS AWARDS</a:t>
            </a:r>
          </a:p>
        </p:txBody>
      </p:sp>
      <p:sp>
        <p:nvSpPr>
          <p:cNvPr id="8" name="AutoShape 6" descr="United States Department of Education - Wikipedia">
            <a:extLst>
              <a:ext uri="{FF2B5EF4-FFF2-40B4-BE49-F238E27FC236}">
                <a16:creationId xmlns:a16="http://schemas.microsoft.com/office/drawing/2014/main" id="{257085F8-5A28-4322-B1F7-5A598FAA7BB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8" name="Picture 10" descr="Seal of the United States Department of Education.svg">
            <a:extLst>
              <a:ext uri="{FF2B5EF4-FFF2-40B4-BE49-F238E27FC236}">
                <a16:creationId xmlns:a16="http://schemas.microsoft.com/office/drawing/2014/main" id="{EDE3675D-4DE9-403C-9DFA-F6D11E1FD9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1775" y="3631667"/>
            <a:ext cx="2605088" cy="2605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016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4C35B1BD-64F8-22C7-F0BC-B1CB55CABAFA}"/>
              </a:ext>
            </a:extLst>
          </p:cNvPr>
          <p:cNvSpPr>
            <a:spLocks noGrp="1"/>
          </p:cNvSpPr>
          <p:nvPr>
            <p:ph type="body" sz="half" idx="2"/>
          </p:nvPr>
        </p:nvSpPr>
        <p:spPr>
          <a:xfrm>
            <a:off x="465137" y="1987811"/>
            <a:ext cx="5202238" cy="4346313"/>
          </a:xfrm>
        </p:spPr>
        <p:txBody>
          <a:bodyPr/>
          <a:lstStyle/>
          <a:p>
            <a:r>
              <a:rPr lang="en-US" sz="2400" b="1" dirty="0"/>
              <a:t>Estimate of Weekly FWS Hours</a:t>
            </a:r>
          </a:p>
          <a:p>
            <a:r>
              <a:rPr lang="en-US" sz="2400" dirty="0"/>
              <a:t>Employers should estimate the amount of hours that a student may work per week for their intended hiring period. </a:t>
            </a:r>
          </a:p>
          <a:p>
            <a:pPr marL="800100" lvl="1" indent="-342900">
              <a:buFont typeface="Arial" panose="020B0604020202020204" pitchFamily="34" charset="0"/>
              <a:buChar char="•"/>
            </a:pPr>
            <a:r>
              <a:rPr lang="en-US" sz="1800" dirty="0"/>
              <a:t>Provide a realistic look at how long FWS awards will last</a:t>
            </a:r>
          </a:p>
          <a:p>
            <a:pPr marL="800100" lvl="1" indent="-342900">
              <a:buFont typeface="Arial" panose="020B0604020202020204" pitchFamily="34" charset="0"/>
              <a:buChar char="•"/>
            </a:pPr>
            <a:r>
              <a:rPr lang="en-US" sz="1800" dirty="0"/>
              <a:t>The goal of the FWS program is to employ students through the Spring term (if applicable)</a:t>
            </a:r>
          </a:p>
          <a:p>
            <a:pPr marL="800100" lvl="1" indent="-342900">
              <a:buFont typeface="Arial" panose="020B0604020202020204" pitchFamily="34" charset="0"/>
              <a:buChar char="•"/>
            </a:pPr>
            <a:r>
              <a:rPr lang="en-US" sz="1800" dirty="0"/>
              <a:t>Supervisors and Leads for FWS students should be included in these discussions</a:t>
            </a:r>
          </a:p>
          <a:p>
            <a:endParaRPr lang="en-US" sz="1800" dirty="0"/>
          </a:p>
          <a:p>
            <a:endParaRPr lang="en-US" dirty="0"/>
          </a:p>
        </p:txBody>
      </p:sp>
      <p:sp>
        <p:nvSpPr>
          <p:cNvPr id="5" name="Title 18">
            <a:extLst>
              <a:ext uri="{FF2B5EF4-FFF2-40B4-BE49-F238E27FC236}">
                <a16:creationId xmlns:a16="http://schemas.microsoft.com/office/drawing/2014/main" id="{FC60D877-4CC7-4C68-B69E-5A3799A96C54}"/>
              </a:ext>
            </a:extLst>
          </p:cNvPr>
          <p:cNvSpPr>
            <a:spLocks noGrp="1"/>
          </p:cNvSpPr>
          <p:nvPr>
            <p:ph type="title"/>
          </p:nvPr>
        </p:nvSpPr>
        <p:spPr>
          <a:xfrm>
            <a:off x="457199" y="457200"/>
            <a:ext cx="10696353" cy="1301750"/>
          </a:xfrm>
        </p:spPr>
        <p:txBody>
          <a:bodyPr/>
          <a:lstStyle/>
          <a:p>
            <a:pPr algn="ctr"/>
            <a:r>
              <a:rPr lang="en-US" dirty="0"/>
              <a:t>TRACKING FWS AWARDS</a:t>
            </a:r>
          </a:p>
        </p:txBody>
      </p:sp>
      <p:pic>
        <p:nvPicPr>
          <p:cNvPr id="2" name="Picture 1">
            <a:extLst>
              <a:ext uri="{FF2B5EF4-FFF2-40B4-BE49-F238E27FC236}">
                <a16:creationId xmlns:a16="http://schemas.microsoft.com/office/drawing/2014/main" id="{6EF0EDA8-A908-4FBB-9285-3FE3F1BC92F0}"/>
              </a:ext>
            </a:extLst>
          </p:cNvPr>
          <p:cNvPicPr>
            <a:picLocks noChangeAspect="1"/>
          </p:cNvPicPr>
          <p:nvPr/>
        </p:nvPicPr>
        <p:blipFill>
          <a:blip r:embed="rId3"/>
          <a:stretch>
            <a:fillRect/>
          </a:stretch>
        </p:blipFill>
        <p:spPr>
          <a:xfrm>
            <a:off x="5805375" y="2250260"/>
            <a:ext cx="6125979" cy="3175981"/>
          </a:xfrm>
          <a:prstGeom prst="rect">
            <a:avLst/>
          </a:prstGeom>
          <a:ln>
            <a:solidFill>
              <a:schemeClr val="tx2"/>
            </a:solidFill>
          </a:ln>
        </p:spPr>
      </p:pic>
    </p:spTree>
    <p:extLst>
      <p:ext uri="{BB962C8B-B14F-4D97-AF65-F5344CB8AC3E}">
        <p14:creationId xmlns:p14="http://schemas.microsoft.com/office/powerpoint/2010/main" val="1185434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4C35B1BD-64F8-22C7-F0BC-B1CB55CABAFA}"/>
              </a:ext>
            </a:extLst>
          </p:cNvPr>
          <p:cNvSpPr>
            <a:spLocks noGrp="1"/>
          </p:cNvSpPr>
          <p:nvPr>
            <p:ph type="body" sz="half" idx="2"/>
          </p:nvPr>
        </p:nvSpPr>
        <p:spPr>
          <a:xfrm>
            <a:off x="531812" y="1616336"/>
            <a:ext cx="5202238" cy="4346313"/>
          </a:xfrm>
        </p:spPr>
        <p:txBody>
          <a:bodyPr/>
          <a:lstStyle/>
          <a:p>
            <a:r>
              <a:rPr lang="en-US" sz="2400" b="1" dirty="0"/>
              <a:t>FWS Award Budget Tracking </a:t>
            </a:r>
          </a:p>
          <a:p>
            <a:pPr marL="342900" indent="-342900">
              <a:buFont typeface="Arial" panose="020B0604020202020204" pitchFamily="34" charset="0"/>
              <a:buChar char="•"/>
            </a:pPr>
            <a:r>
              <a:rPr lang="en-US" sz="1800" dirty="0"/>
              <a:t>The Office of Financial Aid asks that all FWS employers track their students’ wages each month to prevent over awards and anticipate when award limits will be reached</a:t>
            </a:r>
          </a:p>
          <a:p>
            <a:pPr marL="342900" indent="-342900">
              <a:buFont typeface="Arial" panose="020B0604020202020204" pitchFamily="34" charset="0"/>
              <a:buChar char="•"/>
            </a:pPr>
            <a:r>
              <a:rPr lang="en-US" sz="1800" dirty="0"/>
              <a:t>The Office of Financial Aid will provide monthly reports that share which students have a remaining balance of $2,000 or less*</a:t>
            </a:r>
          </a:p>
          <a:p>
            <a:pPr marL="342900" indent="-342900">
              <a:buFont typeface="Arial" panose="020B0604020202020204" pitchFamily="34" charset="0"/>
              <a:buChar char="•"/>
            </a:pPr>
            <a:r>
              <a:rPr lang="en-US" sz="1800" dirty="0"/>
              <a:t>These items are intended to be used together to predict when students will reach their allocation</a:t>
            </a:r>
          </a:p>
          <a:p>
            <a:endParaRPr lang="en-US" dirty="0"/>
          </a:p>
        </p:txBody>
      </p:sp>
      <p:sp>
        <p:nvSpPr>
          <p:cNvPr id="5" name="Title 18">
            <a:extLst>
              <a:ext uri="{FF2B5EF4-FFF2-40B4-BE49-F238E27FC236}">
                <a16:creationId xmlns:a16="http://schemas.microsoft.com/office/drawing/2014/main" id="{FC60D877-4CC7-4C68-B69E-5A3799A96C54}"/>
              </a:ext>
            </a:extLst>
          </p:cNvPr>
          <p:cNvSpPr>
            <a:spLocks noGrp="1"/>
          </p:cNvSpPr>
          <p:nvPr>
            <p:ph type="title"/>
          </p:nvPr>
        </p:nvSpPr>
        <p:spPr>
          <a:xfrm>
            <a:off x="457199" y="457200"/>
            <a:ext cx="10696353" cy="1301750"/>
          </a:xfrm>
        </p:spPr>
        <p:txBody>
          <a:bodyPr/>
          <a:lstStyle/>
          <a:p>
            <a:pPr algn="ctr"/>
            <a:r>
              <a:rPr lang="en-US" dirty="0"/>
              <a:t>TRACKING FWS AWARDS</a:t>
            </a:r>
          </a:p>
        </p:txBody>
      </p:sp>
      <p:pic>
        <p:nvPicPr>
          <p:cNvPr id="3" name="Picture 2">
            <a:extLst>
              <a:ext uri="{FF2B5EF4-FFF2-40B4-BE49-F238E27FC236}">
                <a16:creationId xmlns:a16="http://schemas.microsoft.com/office/drawing/2014/main" id="{AB99CE1B-0538-4916-BBBB-E335DD802207}"/>
              </a:ext>
            </a:extLst>
          </p:cNvPr>
          <p:cNvPicPr>
            <a:picLocks noChangeAspect="1"/>
          </p:cNvPicPr>
          <p:nvPr/>
        </p:nvPicPr>
        <p:blipFill>
          <a:blip r:embed="rId3"/>
          <a:stretch>
            <a:fillRect/>
          </a:stretch>
        </p:blipFill>
        <p:spPr>
          <a:xfrm>
            <a:off x="5967952" y="1435100"/>
            <a:ext cx="5448076" cy="3117850"/>
          </a:xfrm>
          <a:prstGeom prst="rect">
            <a:avLst/>
          </a:prstGeom>
        </p:spPr>
      </p:pic>
      <p:sp>
        <p:nvSpPr>
          <p:cNvPr id="7" name="Text Placeholder 17">
            <a:extLst>
              <a:ext uri="{FF2B5EF4-FFF2-40B4-BE49-F238E27FC236}">
                <a16:creationId xmlns:a16="http://schemas.microsoft.com/office/drawing/2014/main" id="{CEAADDFE-ED5E-4D14-8632-08CB38D67E64}"/>
              </a:ext>
            </a:extLst>
          </p:cNvPr>
          <p:cNvSpPr txBox="1">
            <a:spLocks/>
          </p:cNvSpPr>
          <p:nvPr/>
        </p:nvSpPr>
        <p:spPr>
          <a:xfrm>
            <a:off x="616033" y="5261236"/>
            <a:ext cx="7246668" cy="45085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4"/>
              </a:buClr>
              <a:buFont typeface="Wingdings" panose="05000000000000000000" pitchFamily="2" charset="2"/>
              <a:buNone/>
              <a:defRPr sz="1400" kern="1200">
                <a:solidFill>
                  <a:schemeClr val="tx2"/>
                </a:solidFill>
                <a:latin typeface="+mn-lt"/>
                <a:ea typeface="+mn-ea"/>
                <a:cs typeface="+mn-cs"/>
              </a:defRPr>
            </a:lvl1pPr>
            <a:lvl2pPr marL="457200" indent="0" algn="l" defTabSz="914400" rtl="0" eaLnBrk="1" latinLnBrk="0" hangingPunct="1">
              <a:lnSpc>
                <a:spcPct val="100000"/>
              </a:lnSpc>
              <a:spcBef>
                <a:spcPts val="500"/>
              </a:spcBef>
              <a:buClr>
                <a:schemeClr val="accent4"/>
              </a:buClr>
              <a:buFont typeface="Wingdings" panose="05000000000000000000" pitchFamily="2" charset="2"/>
              <a:buNone/>
              <a:defRPr sz="1400" kern="1200">
                <a:solidFill>
                  <a:schemeClr val="tx2"/>
                </a:solidFill>
                <a:latin typeface="+mn-lt"/>
                <a:ea typeface="+mn-ea"/>
                <a:cs typeface="+mn-cs"/>
              </a:defRPr>
            </a:lvl2pPr>
            <a:lvl3pPr marL="914400" indent="0" algn="l" defTabSz="914400" rtl="0" eaLnBrk="1" latinLnBrk="0" hangingPunct="1">
              <a:lnSpc>
                <a:spcPct val="100000"/>
              </a:lnSpc>
              <a:spcBef>
                <a:spcPts val="500"/>
              </a:spcBef>
              <a:buClr>
                <a:schemeClr val="accent4"/>
              </a:buClr>
              <a:buFont typeface="Wingdings" panose="05000000000000000000" pitchFamily="2" charset="2"/>
              <a:buNone/>
              <a:defRPr sz="1200" kern="1200">
                <a:solidFill>
                  <a:schemeClr val="tx2"/>
                </a:solidFill>
                <a:latin typeface="+mn-lt"/>
                <a:ea typeface="+mn-ea"/>
                <a:cs typeface="+mn-cs"/>
              </a:defRPr>
            </a:lvl3pPr>
            <a:lvl4pPr marL="1371600" indent="0" algn="l" defTabSz="914400" rtl="0" eaLnBrk="1" latinLnBrk="0" hangingPunct="1">
              <a:lnSpc>
                <a:spcPct val="100000"/>
              </a:lnSpc>
              <a:spcBef>
                <a:spcPts val="500"/>
              </a:spcBef>
              <a:buClr>
                <a:schemeClr val="accent4"/>
              </a:buClr>
              <a:buFont typeface="Wingdings" panose="05000000000000000000" pitchFamily="2" charset="2"/>
              <a:buNone/>
              <a:defRPr sz="1000" kern="1200">
                <a:solidFill>
                  <a:schemeClr val="tx2"/>
                </a:solidFill>
                <a:latin typeface="+mn-lt"/>
                <a:ea typeface="+mn-ea"/>
                <a:cs typeface="+mn-cs"/>
              </a:defRPr>
            </a:lvl4pPr>
            <a:lvl5pPr marL="1828800" indent="0" algn="l" defTabSz="914400" rtl="0" eaLnBrk="1" latinLnBrk="0" hangingPunct="1">
              <a:lnSpc>
                <a:spcPct val="100000"/>
              </a:lnSpc>
              <a:spcBef>
                <a:spcPts val="500"/>
              </a:spcBef>
              <a:buClr>
                <a:schemeClr val="accent4"/>
              </a:buClr>
              <a:buFont typeface="Wingdings" panose="05000000000000000000" pitchFamily="2" charset="2"/>
              <a:buNone/>
              <a:defRPr sz="1000"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1600" i="1" dirty="0"/>
              <a:t>*</a:t>
            </a:r>
            <a:r>
              <a:rPr lang="en-US" i="1" dirty="0"/>
              <a:t>Based on the latest reports provided to Financial Aid</a:t>
            </a:r>
          </a:p>
          <a:p>
            <a:endParaRPr lang="en-US" dirty="0"/>
          </a:p>
        </p:txBody>
      </p:sp>
      <p:sp>
        <p:nvSpPr>
          <p:cNvPr id="8" name="Text Placeholder 17">
            <a:extLst>
              <a:ext uri="{FF2B5EF4-FFF2-40B4-BE49-F238E27FC236}">
                <a16:creationId xmlns:a16="http://schemas.microsoft.com/office/drawing/2014/main" id="{B66D406E-6922-4033-8B80-B602266EDC69}"/>
              </a:ext>
            </a:extLst>
          </p:cNvPr>
          <p:cNvSpPr txBox="1">
            <a:spLocks/>
          </p:cNvSpPr>
          <p:nvPr/>
        </p:nvSpPr>
        <p:spPr>
          <a:xfrm>
            <a:off x="5967952" y="4970879"/>
            <a:ext cx="6014685" cy="45085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4"/>
              </a:buClr>
              <a:buFont typeface="Wingdings" panose="05000000000000000000" pitchFamily="2" charset="2"/>
              <a:buNone/>
              <a:defRPr sz="1400" kern="1200">
                <a:solidFill>
                  <a:schemeClr val="tx2"/>
                </a:solidFill>
                <a:latin typeface="+mn-lt"/>
                <a:ea typeface="+mn-ea"/>
                <a:cs typeface="+mn-cs"/>
              </a:defRPr>
            </a:lvl1pPr>
            <a:lvl2pPr marL="457200" indent="0" algn="l" defTabSz="914400" rtl="0" eaLnBrk="1" latinLnBrk="0" hangingPunct="1">
              <a:lnSpc>
                <a:spcPct val="100000"/>
              </a:lnSpc>
              <a:spcBef>
                <a:spcPts val="500"/>
              </a:spcBef>
              <a:buClr>
                <a:schemeClr val="accent4"/>
              </a:buClr>
              <a:buFont typeface="Wingdings" panose="05000000000000000000" pitchFamily="2" charset="2"/>
              <a:buNone/>
              <a:defRPr sz="1400" kern="1200">
                <a:solidFill>
                  <a:schemeClr val="tx2"/>
                </a:solidFill>
                <a:latin typeface="+mn-lt"/>
                <a:ea typeface="+mn-ea"/>
                <a:cs typeface="+mn-cs"/>
              </a:defRPr>
            </a:lvl2pPr>
            <a:lvl3pPr marL="914400" indent="0" algn="l" defTabSz="914400" rtl="0" eaLnBrk="1" latinLnBrk="0" hangingPunct="1">
              <a:lnSpc>
                <a:spcPct val="100000"/>
              </a:lnSpc>
              <a:spcBef>
                <a:spcPts val="500"/>
              </a:spcBef>
              <a:buClr>
                <a:schemeClr val="accent4"/>
              </a:buClr>
              <a:buFont typeface="Wingdings" panose="05000000000000000000" pitchFamily="2" charset="2"/>
              <a:buNone/>
              <a:defRPr sz="1200" kern="1200">
                <a:solidFill>
                  <a:schemeClr val="tx2"/>
                </a:solidFill>
                <a:latin typeface="+mn-lt"/>
                <a:ea typeface="+mn-ea"/>
                <a:cs typeface="+mn-cs"/>
              </a:defRPr>
            </a:lvl3pPr>
            <a:lvl4pPr marL="1371600" indent="0" algn="l" defTabSz="914400" rtl="0" eaLnBrk="1" latinLnBrk="0" hangingPunct="1">
              <a:lnSpc>
                <a:spcPct val="100000"/>
              </a:lnSpc>
              <a:spcBef>
                <a:spcPts val="500"/>
              </a:spcBef>
              <a:buClr>
                <a:schemeClr val="accent4"/>
              </a:buClr>
              <a:buFont typeface="Wingdings" panose="05000000000000000000" pitchFamily="2" charset="2"/>
              <a:buNone/>
              <a:defRPr sz="1000" kern="1200">
                <a:solidFill>
                  <a:schemeClr val="tx2"/>
                </a:solidFill>
                <a:latin typeface="+mn-lt"/>
                <a:ea typeface="+mn-ea"/>
                <a:cs typeface="+mn-cs"/>
              </a:defRPr>
            </a:lvl4pPr>
            <a:lvl5pPr marL="1828800" indent="0" algn="l" defTabSz="914400" rtl="0" eaLnBrk="1" latinLnBrk="0" hangingPunct="1">
              <a:lnSpc>
                <a:spcPct val="100000"/>
              </a:lnSpc>
              <a:spcBef>
                <a:spcPts val="500"/>
              </a:spcBef>
              <a:buClr>
                <a:schemeClr val="accent4"/>
              </a:buClr>
              <a:buFont typeface="Wingdings" panose="05000000000000000000" pitchFamily="2" charset="2"/>
              <a:buNone/>
              <a:defRPr sz="1000"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1600" dirty="0"/>
              <a:t>Report provided in March for FWS earned through January 2023</a:t>
            </a:r>
            <a:endParaRPr lang="en-US" dirty="0"/>
          </a:p>
          <a:p>
            <a:endParaRPr lang="en-US" dirty="0"/>
          </a:p>
        </p:txBody>
      </p:sp>
      <p:pic>
        <p:nvPicPr>
          <p:cNvPr id="6" name="Picture 5">
            <a:extLst>
              <a:ext uri="{FF2B5EF4-FFF2-40B4-BE49-F238E27FC236}">
                <a16:creationId xmlns:a16="http://schemas.microsoft.com/office/drawing/2014/main" id="{F7D3DC13-60F4-4EE7-82E4-C13729360C34}"/>
              </a:ext>
            </a:extLst>
          </p:cNvPr>
          <p:cNvPicPr>
            <a:picLocks noChangeAspect="1"/>
          </p:cNvPicPr>
          <p:nvPr/>
        </p:nvPicPr>
        <p:blipFill rotWithShape="1">
          <a:blip r:embed="rId4">
            <a:clrChange>
              <a:clrFrom>
                <a:srgbClr val="FFFFFF"/>
              </a:clrFrom>
              <a:clrTo>
                <a:srgbClr val="FFFFFF">
                  <a:alpha val="0"/>
                </a:srgbClr>
              </a:clrTo>
            </a:clrChange>
          </a:blip>
          <a:srcRect t="4121"/>
          <a:stretch/>
        </p:blipFill>
        <p:spPr>
          <a:xfrm>
            <a:off x="5876737" y="5286374"/>
            <a:ext cx="6105900" cy="1413286"/>
          </a:xfrm>
          <a:prstGeom prst="rect">
            <a:avLst/>
          </a:prstGeom>
        </p:spPr>
      </p:pic>
    </p:spTree>
    <p:extLst>
      <p:ext uri="{BB962C8B-B14F-4D97-AF65-F5344CB8AC3E}">
        <p14:creationId xmlns:p14="http://schemas.microsoft.com/office/powerpoint/2010/main" val="1013438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4C35B1BD-64F8-22C7-F0BC-B1CB55CABAFA}"/>
              </a:ext>
            </a:extLst>
          </p:cNvPr>
          <p:cNvSpPr>
            <a:spLocks noGrp="1"/>
          </p:cNvSpPr>
          <p:nvPr>
            <p:ph type="body" sz="half" idx="2"/>
          </p:nvPr>
        </p:nvSpPr>
        <p:spPr>
          <a:xfrm>
            <a:off x="531811" y="1616336"/>
            <a:ext cx="11202989" cy="4346313"/>
          </a:xfrm>
        </p:spPr>
        <p:txBody>
          <a:bodyPr/>
          <a:lstStyle/>
          <a:p>
            <a:r>
              <a:rPr lang="en-US" sz="2400" b="1" dirty="0"/>
              <a:t>Students that Have Earned Allocation</a:t>
            </a:r>
          </a:p>
          <a:p>
            <a:pPr marL="342900" indent="-342900">
              <a:buFont typeface="Arial" panose="020B0604020202020204" pitchFamily="34" charset="0"/>
              <a:buChar char="•"/>
            </a:pPr>
            <a:r>
              <a:rPr lang="en-US" sz="2400" dirty="0"/>
              <a:t>Typically happens in the middle of a pay period. Departments should split hours between FWS position, and department-paid position for final FWS month.</a:t>
            </a:r>
          </a:p>
          <a:p>
            <a:pPr marL="342900" indent="-342900">
              <a:buFont typeface="Arial" panose="020B0604020202020204" pitchFamily="34" charset="0"/>
              <a:buChar char="•"/>
            </a:pPr>
            <a:r>
              <a:rPr lang="en-US" sz="2400" dirty="0"/>
              <a:t>Employers are asked to work with Payroll to terminate their FWS position after they have received their final FWS payment. </a:t>
            </a:r>
          </a:p>
          <a:p>
            <a:pPr marL="342900" indent="-342900">
              <a:buFont typeface="Arial" panose="020B0604020202020204" pitchFamily="34" charset="0"/>
              <a:buChar char="•"/>
            </a:pPr>
            <a:endParaRPr lang="en-US" sz="2400" dirty="0"/>
          </a:p>
          <a:p>
            <a:endParaRPr lang="en-US" sz="2400" dirty="0"/>
          </a:p>
          <a:p>
            <a:endParaRPr lang="en-US" dirty="0"/>
          </a:p>
        </p:txBody>
      </p:sp>
      <p:sp>
        <p:nvSpPr>
          <p:cNvPr id="5" name="Title 18">
            <a:extLst>
              <a:ext uri="{FF2B5EF4-FFF2-40B4-BE49-F238E27FC236}">
                <a16:creationId xmlns:a16="http://schemas.microsoft.com/office/drawing/2014/main" id="{FC60D877-4CC7-4C68-B69E-5A3799A96C54}"/>
              </a:ext>
            </a:extLst>
          </p:cNvPr>
          <p:cNvSpPr>
            <a:spLocks noGrp="1"/>
          </p:cNvSpPr>
          <p:nvPr>
            <p:ph type="title"/>
          </p:nvPr>
        </p:nvSpPr>
        <p:spPr>
          <a:xfrm>
            <a:off x="457199" y="457200"/>
            <a:ext cx="10696353" cy="1301750"/>
          </a:xfrm>
        </p:spPr>
        <p:txBody>
          <a:bodyPr/>
          <a:lstStyle/>
          <a:p>
            <a:pPr algn="ctr"/>
            <a:r>
              <a:rPr lang="en-US" dirty="0"/>
              <a:t>TRACKING FWS AWARDS</a:t>
            </a:r>
          </a:p>
        </p:txBody>
      </p:sp>
      <p:sp>
        <p:nvSpPr>
          <p:cNvPr id="6" name="Rectangle 5">
            <a:extLst>
              <a:ext uri="{FF2B5EF4-FFF2-40B4-BE49-F238E27FC236}">
                <a16:creationId xmlns:a16="http://schemas.microsoft.com/office/drawing/2014/main" id="{DA638D7D-DC43-4F98-8E9B-DEF656024A5E}"/>
              </a:ext>
            </a:extLst>
          </p:cNvPr>
          <p:cNvSpPr/>
          <p:nvPr/>
        </p:nvSpPr>
        <p:spPr>
          <a:xfrm>
            <a:off x="531811" y="3789492"/>
            <a:ext cx="11128378" cy="235819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2"/>
                </a:solidFill>
              </a:rPr>
              <a:t>Example:</a:t>
            </a:r>
          </a:p>
          <a:p>
            <a:endParaRPr lang="en-US" dirty="0">
              <a:solidFill>
                <a:schemeClr val="tx2"/>
              </a:solidFill>
            </a:endParaRPr>
          </a:p>
          <a:p>
            <a:r>
              <a:rPr lang="en-US" sz="1600" dirty="0" err="1">
                <a:solidFill>
                  <a:schemeClr val="tx2"/>
                </a:solidFill>
              </a:rPr>
              <a:t>Tuffy</a:t>
            </a:r>
            <a:r>
              <a:rPr lang="en-US" sz="1600" dirty="0">
                <a:solidFill>
                  <a:schemeClr val="tx2"/>
                </a:solidFill>
              </a:rPr>
              <a:t> Titan has earned 40 hours in the month. His pay rate is $15.50 and he has a remaining balance of $152.50 ($152.50/$15.50 = 9.8387 hours). The timekeeping system only understands tenths and not hundredths regarding hour entry, so I would allocate </a:t>
            </a:r>
            <a:r>
              <a:rPr lang="en-US" sz="1600" dirty="0" err="1">
                <a:solidFill>
                  <a:schemeClr val="tx2"/>
                </a:solidFill>
              </a:rPr>
              <a:t>Tuffy’s</a:t>
            </a:r>
            <a:r>
              <a:rPr lang="en-US" sz="1600" dirty="0">
                <a:solidFill>
                  <a:schemeClr val="tx2"/>
                </a:solidFill>
              </a:rPr>
              <a:t> 40 hours as follows:</a:t>
            </a:r>
          </a:p>
          <a:p>
            <a:endParaRPr lang="en-US" dirty="0">
              <a:solidFill>
                <a:schemeClr val="tx2"/>
              </a:solidFill>
            </a:endParaRPr>
          </a:p>
          <a:p>
            <a:endParaRPr lang="en-US" dirty="0">
              <a:solidFill>
                <a:schemeClr val="tx2"/>
              </a:solidFill>
            </a:endParaRPr>
          </a:p>
        </p:txBody>
      </p:sp>
      <p:graphicFrame>
        <p:nvGraphicFramePr>
          <p:cNvPr id="7" name="Table 6">
            <a:extLst>
              <a:ext uri="{FF2B5EF4-FFF2-40B4-BE49-F238E27FC236}">
                <a16:creationId xmlns:a16="http://schemas.microsoft.com/office/drawing/2014/main" id="{909E8B2C-C4EE-4917-AAEE-B6A83BF947A4}"/>
              </a:ext>
            </a:extLst>
          </p:cNvPr>
          <p:cNvGraphicFramePr>
            <a:graphicFrameLocks noGrp="1"/>
          </p:cNvGraphicFramePr>
          <p:nvPr>
            <p:extLst>
              <p:ext uri="{D42A27DB-BD31-4B8C-83A1-F6EECF244321}">
                <p14:modId xmlns:p14="http://schemas.microsoft.com/office/powerpoint/2010/main" val="11500831"/>
              </p:ext>
            </p:extLst>
          </p:nvPr>
        </p:nvGraphicFramePr>
        <p:xfrm>
          <a:off x="2561824" y="5241664"/>
          <a:ext cx="5302016" cy="763076"/>
        </p:xfrm>
        <a:graphic>
          <a:graphicData uri="http://schemas.openxmlformats.org/drawingml/2006/table">
            <a:tbl>
              <a:tblPr firstRow="1" firstCol="1" bandRow="1">
                <a:tableStyleId>{5C22544A-7EE6-4342-B048-85BDC9FD1C3A}</a:tableStyleId>
              </a:tblPr>
              <a:tblGrid>
                <a:gridCol w="1519288">
                  <a:extLst>
                    <a:ext uri="{9D8B030D-6E8A-4147-A177-3AD203B41FA5}">
                      <a16:colId xmlns:a16="http://schemas.microsoft.com/office/drawing/2014/main" val="2300857242"/>
                    </a:ext>
                  </a:extLst>
                </a:gridCol>
                <a:gridCol w="1508631">
                  <a:extLst>
                    <a:ext uri="{9D8B030D-6E8A-4147-A177-3AD203B41FA5}">
                      <a16:colId xmlns:a16="http://schemas.microsoft.com/office/drawing/2014/main" val="3404484782"/>
                    </a:ext>
                  </a:extLst>
                </a:gridCol>
                <a:gridCol w="2274097">
                  <a:extLst>
                    <a:ext uri="{9D8B030D-6E8A-4147-A177-3AD203B41FA5}">
                      <a16:colId xmlns:a16="http://schemas.microsoft.com/office/drawing/2014/main" val="321077095"/>
                    </a:ext>
                  </a:extLst>
                </a:gridCol>
              </a:tblGrid>
              <a:tr h="190769">
                <a:tc>
                  <a:txBody>
                    <a:bodyPr/>
                    <a:lstStyle/>
                    <a:p>
                      <a:pPr marL="0" marR="0">
                        <a:spcBef>
                          <a:spcPts val="0"/>
                        </a:spcBef>
                        <a:spcAft>
                          <a:spcPts val="0"/>
                        </a:spcAft>
                      </a:pPr>
                      <a:r>
                        <a:rPr lang="en-US" sz="1100" dirty="0">
                          <a:effectLst/>
                        </a:rPr>
                        <a:t>Position</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rPr>
                        <a:t>Hours</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100" dirty="0">
                          <a:effectLst/>
                        </a:rPr>
                        <a:t>Total Paid (</a:t>
                      </a:r>
                      <a:r>
                        <a:rPr lang="en-US" sz="1100" dirty="0" err="1">
                          <a:effectLst/>
                        </a:rPr>
                        <a:t>Hrs</a:t>
                      </a:r>
                      <a:r>
                        <a:rPr lang="en-US" sz="1100" dirty="0">
                          <a:effectLst/>
                        </a:rPr>
                        <a:t> x Payrate)</a:t>
                      </a:r>
                      <a:endParaRPr lang="en-US"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792236672"/>
                  </a:ext>
                </a:extLst>
              </a:tr>
              <a:tr h="190769">
                <a:tc>
                  <a:txBody>
                    <a:bodyPr/>
                    <a:lstStyle/>
                    <a:p>
                      <a:pPr marL="0" marR="0">
                        <a:spcBef>
                          <a:spcPts val="0"/>
                        </a:spcBef>
                        <a:spcAft>
                          <a:spcPts val="0"/>
                        </a:spcAft>
                      </a:pPr>
                      <a:r>
                        <a:rPr lang="en-US" sz="1100">
                          <a:effectLst/>
                        </a:rPr>
                        <a:t>FWS – Position</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100" dirty="0">
                          <a:effectLst/>
                        </a:rPr>
                        <a:t>9.8 </a:t>
                      </a:r>
                      <a:r>
                        <a:rPr lang="en-US" sz="1100" dirty="0" err="1">
                          <a:effectLst/>
                        </a:rPr>
                        <a:t>hrs</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bg1"/>
                    </a:solidFill>
                  </a:tcPr>
                </a:tc>
                <a:tc>
                  <a:txBody>
                    <a:bodyPr/>
                    <a:lstStyle/>
                    <a:p>
                      <a:pPr marL="0" marR="0">
                        <a:spcBef>
                          <a:spcPts val="0"/>
                        </a:spcBef>
                        <a:spcAft>
                          <a:spcPts val="0"/>
                        </a:spcAft>
                      </a:pPr>
                      <a:r>
                        <a:rPr lang="en-US" sz="1100" dirty="0">
                          <a:effectLst/>
                        </a:rPr>
                        <a:t>151.90 (.31 FWS Remaining)</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3214989185"/>
                  </a:ext>
                </a:extLst>
              </a:tr>
              <a:tr h="190769">
                <a:tc>
                  <a:txBody>
                    <a:bodyPr/>
                    <a:lstStyle/>
                    <a:p>
                      <a:pPr marL="0" marR="0">
                        <a:spcBef>
                          <a:spcPts val="0"/>
                        </a:spcBef>
                        <a:spcAft>
                          <a:spcPts val="0"/>
                        </a:spcAft>
                      </a:pPr>
                      <a:r>
                        <a:rPr lang="en-US" sz="1100">
                          <a:effectLst/>
                        </a:rPr>
                        <a:t>Non-FWS Position</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rPr>
                        <a:t>30.2</a:t>
                      </a:r>
                      <a:endParaRPr lang="en-US" sz="1100">
                        <a:effectLst/>
                        <a:latin typeface="Calibri" panose="020F0502020204030204" pitchFamily="34" charset="0"/>
                        <a:ea typeface="Calibri" panose="020F0502020204030204" pitchFamily="34" charset="0"/>
                      </a:endParaRPr>
                    </a:p>
                  </a:txBody>
                  <a:tcPr marL="68580" marR="68580" marT="0" marB="0">
                    <a:solidFill>
                      <a:schemeClr val="bg1"/>
                    </a:solidFill>
                  </a:tcPr>
                </a:tc>
                <a:tc>
                  <a:txBody>
                    <a:bodyPr/>
                    <a:lstStyle/>
                    <a:p>
                      <a:pPr marL="0" marR="0">
                        <a:spcBef>
                          <a:spcPts val="0"/>
                        </a:spcBef>
                        <a:spcAft>
                          <a:spcPts val="0"/>
                        </a:spcAft>
                      </a:pPr>
                      <a:r>
                        <a:rPr lang="en-US" sz="1100" dirty="0">
                          <a:effectLst/>
                        </a:rPr>
                        <a:t>468.10</a:t>
                      </a:r>
                      <a:endParaRPr lang="en-US" sz="1100" dirty="0">
                        <a:effectLst/>
                        <a:latin typeface="Calibri" panose="020F0502020204030204" pitchFamily="34" charset="0"/>
                        <a:ea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650781647"/>
                  </a:ext>
                </a:extLst>
              </a:tr>
              <a:tr h="190769">
                <a:tc>
                  <a:txBody>
                    <a:bodyPr/>
                    <a:lstStyle/>
                    <a:p>
                      <a:pPr marL="0" marR="0">
                        <a:spcBef>
                          <a:spcPts val="0"/>
                        </a:spcBef>
                        <a:spcAft>
                          <a:spcPts val="0"/>
                        </a:spcAft>
                      </a:pPr>
                      <a:r>
                        <a:rPr lang="en-US" sz="1100" dirty="0">
                          <a:solidFill>
                            <a:schemeClr val="tx2"/>
                          </a:solidFill>
                          <a:effectLst/>
                        </a:rPr>
                        <a:t>Total</a:t>
                      </a:r>
                      <a:endParaRPr lang="en-US" sz="1100" dirty="0">
                        <a:solidFill>
                          <a:schemeClr val="tx2"/>
                        </a:solidFill>
                        <a:effectLst/>
                        <a:latin typeface="Calibri" panose="020F0502020204030204" pitchFamily="34" charset="0"/>
                        <a:ea typeface="Calibri" panose="020F0502020204030204" pitchFamily="34" charset="0"/>
                      </a:endParaRPr>
                    </a:p>
                  </a:txBody>
                  <a:tcPr marL="68580" marR="68580" marT="0" marB="0">
                    <a:solidFill>
                      <a:srgbClr val="CBCCD0"/>
                    </a:solidFill>
                  </a:tcPr>
                </a:tc>
                <a:tc>
                  <a:txBody>
                    <a:bodyPr/>
                    <a:lstStyle/>
                    <a:p>
                      <a:pPr marL="0" marR="0">
                        <a:spcBef>
                          <a:spcPts val="0"/>
                        </a:spcBef>
                        <a:spcAft>
                          <a:spcPts val="0"/>
                        </a:spcAft>
                      </a:pPr>
                      <a:r>
                        <a:rPr lang="en-US" sz="1100">
                          <a:effectLst/>
                        </a:rPr>
                        <a:t>40</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0"/>
                        </a:spcBef>
                        <a:spcAft>
                          <a:spcPts val="0"/>
                        </a:spcAft>
                      </a:pPr>
                      <a:r>
                        <a:rPr lang="en-US" sz="1100" dirty="0">
                          <a:effectLst/>
                        </a:rPr>
                        <a:t>620</a:t>
                      </a:r>
                      <a:endParaRPr lang="en-US"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94996848"/>
                  </a:ext>
                </a:extLst>
              </a:tr>
            </a:tbl>
          </a:graphicData>
        </a:graphic>
      </p:graphicFrame>
    </p:spTree>
    <p:extLst>
      <p:ext uri="{BB962C8B-B14F-4D97-AF65-F5344CB8AC3E}">
        <p14:creationId xmlns:p14="http://schemas.microsoft.com/office/powerpoint/2010/main" val="4083947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4C35B1BD-64F8-22C7-F0BC-B1CB55CABAFA}"/>
              </a:ext>
            </a:extLst>
          </p:cNvPr>
          <p:cNvSpPr>
            <a:spLocks noGrp="1"/>
          </p:cNvSpPr>
          <p:nvPr>
            <p:ph type="body" sz="half" idx="2"/>
          </p:nvPr>
        </p:nvSpPr>
        <p:spPr>
          <a:xfrm>
            <a:off x="531811" y="1616336"/>
            <a:ext cx="5564189" cy="4346313"/>
          </a:xfrm>
        </p:spPr>
        <p:txBody>
          <a:bodyPr/>
          <a:lstStyle/>
          <a:p>
            <a:r>
              <a:rPr lang="en-US" sz="2400" b="1" dirty="0"/>
              <a:t>Additional Resources</a:t>
            </a:r>
          </a:p>
          <a:p>
            <a:pPr marL="342900" indent="-342900">
              <a:buFont typeface="Arial" panose="020B0604020202020204" pitchFamily="34" charset="0"/>
              <a:buChar char="•"/>
            </a:pPr>
            <a:r>
              <a:rPr lang="en-US" sz="2000" b="1" dirty="0"/>
              <a:t>CSUF Quick Reference Timekeeper Student Time Processing </a:t>
            </a:r>
            <a:r>
              <a:rPr lang="en-US" sz="2000" dirty="0"/>
              <a:t>– guide shared by Payroll that shares a query “Reported </a:t>
            </a:r>
            <a:r>
              <a:rPr lang="en-US" sz="2000" dirty="0" err="1"/>
              <a:t>Hrs</a:t>
            </a:r>
            <a:r>
              <a:rPr lang="en-US" sz="2000" dirty="0"/>
              <a:t>-Student Workers” which can be used to look up hours for a student in a pay period</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000" b="1" dirty="0"/>
              <a:t>Attendance and Pay Schedule </a:t>
            </a:r>
            <a:r>
              <a:rPr lang="en-US" sz="2000" dirty="0"/>
              <a:t>– Provides the exact dates that should be used for a pay period (best used with query above)</a:t>
            </a:r>
          </a:p>
          <a:p>
            <a:pPr marL="342900" indent="-342900">
              <a:buFont typeface="Arial" panose="020B0604020202020204" pitchFamily="34" charset="0"/>
              <a:buChar char="•"/>
            </a:pPr>
            <a:endParaRPr lang="en-US" sz="2400" dirty="0"/>
          </a:p>
          <a:p>
            <a:endParaRPr lang="en-US" sz="2400" dirty="0"/>
          </a:p>
          <a:p>
            <a:endParaRPr lang="en-US" dirty="0"/>
          </a:p>
        </p:txBody>
      </p:sp>
      <p:sp>
        <p:nvSpPr>
          <p:cNvPr id="5" name="Title 18">
            <a:extLst>
              <a:ext uri="{FF2B5EF4-FFF2-40B4-BE49-F238E27FC236}">
                <a16:creationId xmlns:a16="http://schemas.microsoft.com/office/drawing/2014/main" id="{FC60D877-4CC7-4C68-B69E-5A3799A96C54}"/>
              </a:ext>
            </a:extLst>
          </p:cNvPr>
          <p:cNvSpPr>
            <a:spLocks noGrp="1"/>
          </p:cNvSpPr>
          <p:nvPr>
            <p:ph type="title"/>
          </p:nvPr>
        </p:nvSpPr>
        <p:spPr>
          <a:xfrm>
            <a:off x="457199" y="457200"/>
            <a:ext cx="10696353" cy="1301750"/>
          </a:xfrm>
        </p:spPr>
        <p:txBody>
          <a:bodyPr/>
          <a:lstStyle/>
          <a:p>
            <a:pPr algn="ctr"/>
            <a:r>
              <a:rPr lang="en-US" dirty="0"/>
              <a:t>TRACKING FWS AWARDS</a:t>
            </a:r>
          </a:p>
        </p:txBody>
      </p:sp>
      <p:pic>
        <p:nvPicPr>
          <p:cNvPr id="2" name="Picture 1">
            <a:extLst>
              <a:ext uri="{FF2B5EF4-FFF2-40B4-BE49-F238E27FC236}">
                <a16:creationId xmlns:a16="http://schemas.microsoft.com/office/drawing/2014/main" id="{23A6652A-009E-4204-9AFD-5F4ECE8D1E6C}"/>
              </a:ext>
            </a:extLst>
          </p:cNvPr>
          <p:cNvPicPr>
            <a:picLocks noChangeAspect="1"/>
          </p:cNvPicPr>
          <p:nvPr/>
        </p:nvPicPr>
        <p:blipFill>
          <a:blip r:embed="rId3"/>
          <a:stretch>
            <a:fillRect/>
          </a:stretch>
        </p:blipFill>
        <p:spPr>
          <a:xfrm>
            <a:off x="6937223" y="1962532"/>
            <a:ext cx="4481281" cy="3507089"/>
          </a:xfrm>
          <a:prstGeom prst="rect">
            <a:avLst/>
          </a:prstGeom>
          <a:ln>
            <a:solidFill>
              <a:schemeClr val="tx2"/>
            </a:solidFill>
          </a:ln>
        </p:spPr>
      </p:pic>
      <p:sp>
        <p:nvSpPr>
          <p:cNvPr id="8" name="TextBox 7">
            <a:extLst>
              <a:ext uri="{FF2B5EF4-FFF2-40B4-BE49-F238E27FC236}">
                <a16:creationId xmlns:a16="http://schemas.microsoft.com/office/drawing/2014/main" id="{C9C6E8E0-D589-4815-8AF7-D6CF4DCA0DA1}"/>
              </a:ext>
            </a:extLst>
          </p:cNvPr>
          <p:cNvSpPr txBox="1"/>
          <p:nvPr/>
        </p:nvSpPr>
        <p:spPr>
          <a:xfrm>
            <a:off x="773496" y="5241664"/>
            <a:ext cx="7067550" cy="307777"/>
          </a:xfrm>
          <a:prstGeom prst="rect">
            <a:avLst/>
          </a:prstGeom>
          <a:noFill/>
        </p:spPr>
        <p:txBody>
          <a:bodyPr wrap="square" rtlCol="0">
            <a:spAutoFit/>
          </a:bodyPr>
          <a:lstStyle/>
          <a:p>
            <a:r>
              <a:rPr lang="en-US" sz="1400" dirty="0">
                <a:solidFill>
                  <a:schemeClr val="accent1"/>
                </a:solidFill>
                <a:hlinkClick r:id="rId4">
                  <a:extLst>
                    <a:ext uri="{A12FA001-AC4F-418D-AE19-62706E023703}">
                      <ahyp:hlinkClr xmlns:ahyp="http://schemas.microsoft.com/office/drawing/2018/hyperlinkcolor" val="tx"/>
                    </a:ext>
                  </a:extLst>
                </a:hlinkClick>
              </a:rPr>
              <a:t>https://hr.fullerton.edu/payroll/employee-payroll/pay-calendars.php</a:t>
            </a:r>
            <a:r>
              <a:rPr lang="en-US" sz="1400" dirty="0">
                <a:solidFill>
                  <a:schemeClr val="accent1"/>
                </a:solidFill>
              </a:rPr>
              <a:t> </a:t>
            </a:r>
          </a:p>
        </p:txBody>
      </p:sp>
    </p:spTree>
    <p:extLst>
      <p:ext uri="{BB962C8B-B14F-4D97-AF65-F5344CB8AC3E}">
        <p14:creationId xmlns:p14="http://schemas.microsoft.com/office/powerpoint/2010/main" val="3931585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4C35B1BD-64F8-22C7-F0BC-B1CB55CABAFA}"/>
              </a:ext>
            </a:extLst>
          </p:cNvPr>
          <p:cNvSpPr>
            <a:spLocks noGrp="1"/>
          </p:cNvSpPr>
          <p:nvPr>
            <p:ph type="body" sz="half" idx="2"/>
          </p:nvPr>
        </p:nvSpPr>
        <p:spPr>
          <a:xfrm>
            <a:off x="465137" y="1987811"/>
            <a:ext cx="6147419" cy="4220484"/>
          </a:xfrm>
        </p:spPr>
        <p:txBody>
          <a:bodyPr/>
          <a:lstStyle/>
          <a:p>
            <a:r>
              <a:rPr lang="en-US" sz="2400" b="1" dirty="0"/>
              <a:t>Over-Payments and Non-FWS Recipients</a:t>
            </a:r>
          </a:p>
          <a:p>
            <a:r>
              <a:rPr lang="en-US" sz="2000" dirty="0"/>
              <a:t>The FWS Coordinator tracks the amount a student has earned compared to the amount paid in wages.</a:t>
            </a:r>
          </a:p>
          <a:p>
            <a:pPr marL="342900" indent="-342900">
              <a:buFont typeface="Arial" panose="020B0604020202020204" pitchFamily="34" charset="0"/>
              <a:buChar char="•"/>
            </a:pPr>
            <a:r>
              <a:rPr lang="en-US" sz="1800" dirty="0"/>
              <a:t>If the student is almost out of wages the FWS Coordinator notifies the employer</a:t>
            </a:r>
          </a:p>
          <a:p>
            <a:pPr marL="342900" indent="-342900">
              <a:buFont typeface="Arial" panose="020B0604020202020204" pitchFamily="34" charset="0"/>
              <a:buChar char="•"/>
            </a:pPr>
            <a:r>
              <a:rPr lang="en-US" sz="1800" dirty="0"/>
              <a:t>If the student has earned more than was awarded, the employer is notified and must transfer the funds back to the FWS account via a Payroll Expenditure Transfer (PET)</a:t>
            </a:r>
          </a:p>
          <a:p>
            <a:pPr marL="342900" indent="-342900">
              <a:buFont typeface="Arial" panose="020B0604020202020204" pitchFamily="34" charset="0"/>
              <a:buChar char="•"/>
            </a:pPr>
            <a:r>
              <a:rPr lang="en-US" sz="1800" dirty="0"/>
              <a:t>If the student is not an FWS recipient, the employer is notified and must return the funds paid to the student with FWS funds</a:t>
            </a:r>
          </a:p>
          <a:p>
            <a:endParaRPr lang="en-US" sz="2400" dirty="0"/>
          </a:p>
          <a:p>
            <a:endParaRPr lang="en-US" sz="2400" dirty="0"/>
          </a:p>
          <a:p>
            <a:endParaRPr lang="en-US" dirty="0"/>
          </a:p>
        </p:txBody>
      </p:sp>
      <p:sp>
        <p:nvSpPr>
          <p:cNvPr id="5" name="Title 18">
            <a:extLst>
              <a:ext uri="{FF2B5EF4-FFF2-40B4-BE49-F238E27FC236}">
                <a16:creationId xmlns:a16="http://schemas.microsoft.com/office/drawing/2014/main" id="{FC60D877-4CC7-4C68-B69E-5A3799A96C54}"/>
              </a:ext>
            </a:extLst>
          </p:cNvPr>
          <p:cNvSpPr>
            <a:spLocks noGrp="1"/>
          </p:cNvSpPr>
          <p:nvPr>
            <p:ph type="title"/>
          </p:nvPr>
        </p:nvSpPr>
        <p:spPr>
          <a:xfrm>
            <a:off x="457199" y="457200"/>
            <a:ext cx="10696353" cy="1301750"/>
          </a:xfrm>
        </p:spPr>
        <p:txBody>
          <a:bodyPr/>
          <a:lstStyle/>
          <a:p>
            <a:pPr algn="ctr"/>
            <a:r>
              <a:rPr lang="en-US" dirty="0"/>
              <a:t>TRACKING FWS AWARDS</a:t>
            </a:r>
          </a:p>
        </p:txBody>
      </p:sp>
      <p:pic>
        <p:nvPicPr>
          <p:cNvPr id="2" name="Picture 1">
            <a:extLst>
              <a:ext uri="{FF2B5EF4-FFF2-40B4-BE49-F238E27FC236}">
                <a16:creationId xmlns:a16="http://schemas.microsoft.com/office/drawing/2014/main" id="{1095CCB3-6FDF-40E0-A777-BE16D8616143}"/>
              </a:ext>
            </a:extLst>
          </p:cNvPr>
          <p:cNvPicPr>
            <a:picLocks noChangeAspect="1"/>
          </p:cNvPicPr>
          <p:nvPr/>
        </p:nvPicPr>
        <p:blipFill>
          <a:blip r:embed="rId3"/>
          <a:stretch>
            <a:fillRect/>
          </a:stretch>
        </p:blipFill>
        <p:spPr>
          <a:xfrm>
            <a:off x="6612556" y="2637321"/>
            <a:ext cx="5397043" cy="3099561"/>
          </a:xfrm>
          <a:prstGeom prst="rect">
            <a:avLst/>
          </a:prstGeom>
          <a:ln>
            <a:solidFill>
              <a:schemeClr val="tx2"/>
            </a:solidFill>
          </a:ln>
        </p:spPr>
      </p:pic>
    </p:spTree>
    <p:extLst>
      <p:ext uri="{BB962C8B-B14F-4D97-AF65-F5344CB8AC3E}">
        <p14:creationId xmlns:p14="http://schemas.microsoft.com/office/powerpoint/2010/main" val="20036723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5DB9E6-33F3-2E64-A006-C5CF11F8E661}"/>
              </a:ext>
            </a:extLst>
          </p:cNvPr>
          <p:cNvSpPr>
            <a:spLocks noGrp="1"/>
          </p:cNvSpPr>
          <p:nvPr>
            <p:ph type="title"/>
          </p:nvPr>
        </p:nvSpPr>
        <p:spPr>
          <a:xfrm>
            <a:off x="457200" y="457200"/>
            <a:ext cx="11277600" cy="1143000"/>
          </a:xfrm>
        </p:spPr>
        <p:txBody>
          <a:bodyPr/>
          <a:lstStyle/>
          <a:p>
            <a:br>
              <a:rPr lang="en-US" dirty="0"/>
            </a:br>
            <a:br>
              <a:rPr lang="en-US" dirty="0"/>
            </a:br>
            <a:r>
              <a:rPr lang="en-US" sz="2000" dirty="0"/>
              <a:t>FWS Website: </a:t>
            </a:r>
            <a:r>
              <a:rPr lang="en-US" sz="2000" dirty="0">
                <a:hlinkClick r:id="rId3"/>
              </a:rPr>
              <a:t>https://www.fullerton.edu/financialaid/understanding-aid/types-of-aid/fws/employers/index.html</a:t>
            </a:r>
            <a:r>
              <a:rPr lang="en-US" sz="2000" dirty="0"/>
              <a:t> </a:t>
            </a:r>
            <a:br>
              <a:rPr lang="en-US" dirty="0"/>
            </a:br>
            <a:br>
              <a:rPr lang="en-US" dirty="0"/>
            </a:br>
            <a:br>
              <a:rPr lang="en-US" dirty="0"/>
            </a:br>
            <a:r>
              <a:rPr lang="en-US" dirty="0"/>
              <a:t>Questions &amp; Answers?</a:t>
            </a:r>
          </a:p>
        </p:txBody>
      </p:sp>
      <p:grpSp>
        <p:nvGrpSpPr>
          <p:cNvPr id="7" name="Group 6">
            <a:extLst>
              <a:ext uri="{FF2B5EF4-FFF2-40B4-BE49-F238E27FC236}">
                <a16:creationId xmlns:a16="http://schemas.microsoft.com/office/drawing/2014/main" id="{76A5E646-4B28-F7B1-CD7F-7E6D04542DA6}"/>
              </a:ext>
            </a:extLst>
          </p:cNvPr>
          <p:cNvGrpSpPr/>
          <p:nvPr/>
        </p:nvGrpSpPr>
        <p:grpSpPr>
          <a:xfrm>
            <a:off x="3540962" y="2162175"/>
            <a:ext cx="5110075" cy="5110075"/>
            <a:chOff x="3540963" y="873962"/>
            <a:chExt cx="5110075" cy="5110075"/>
          </a:xfrm>
        </p:grpSpPr>
        <p:pic>
          <p:nvPicPr>
            <p:cNvPr id="3" name="Graphic 2" descr="Chat with solid fill">
              <a:extLst>
                <a:ext uri="{FF2B5EF4-FFF2-40B4-BE49-F238E27FC236}">
                  <a16:creationId xmlns:a16="http://schemas.microsoft.com/office/drawing/2014/main" id="{DD15440D-7E0F-6F51-8EAE-363FE4355B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40963" y="873962"/>
              <a:ext cx="5110075" cy="5110075"/>
            </a:xfrm>
            <a:prstGeom prst="rect">
              <a:avLst/>
            </a:prstGeom>
          </p:spPr>
        </p:pic>
        <p:sp>
          <p:nvSpPr>
            <p:cNvPr id="6" name="TextBox 5">
              <a:extLst>
                <a:ext uri="{FF2B5EF4-FFF2-40B4-BE49-F238E27FC236}">
                  <a16:creationId xmlns:a16="http://schemas.microsoft.com/office/drawing/2014/main" id="{92641BD2-053D-7A50-B276-7E1D98B4F983}"/>
                </a:ext>
              </a:extLst>
            </p:cNvPr>
            <p:cNvSpPr txBox="1"/>
            <p:nvPr/>
          </p:nvSpPr>
          <p:spPr>
            <a:xfrm>
              <a:off x="5566786" y="2613391"/>
              <a:ext cx="2642717" cy="1631216"/>
            </a:xfrm>
            <a:prstGeom prst="rect">
              <a:avLst/>
            </a:prstGeom>
            <a:noFill/>
          </p:spPr>
          <p:txBody>
            <a:bodyPr wrap="square">
              <a:spAutoFit/>
            </a:bodyPr>
            <a:lstStyle/>
            <a:p>
              <a:pPr algn="ctr"/>
              <a:r>
                <a:rPr lang="en-US" sz="10000" b="1" dirty="0">
                  <a:solidFill>
                    <a:schemeClr val="tx2"/>
                  </a:solidFill>
                </a:rPr>
                <a:t>?</a:t>
              </a:r>
            </a:p>
          </p:txBody>
        </p:sp>
      </p:grpSp>
    </p:spTree>
    <p:extLst>
      <p:ext uri="{BB962C8B-B14F-4D97-AF65-F5344CB8AC3E}">
        <p14:creationId xmlns:p14="http://schemas.microsoft.com/office/powerpoint/2010/main" val="373363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4C35B1BD-64F8-22C7-F0BC-B1CB55CABAFA}"/>
              </a:ext>
            </a:extLst>
          </p:cNvPr>
          <p:cNvSpPr>
            <a:spLocks noGrp="1"/>
          </p:cNvSpPr>
          <p:nvPr>
            <p:ph type="body" sz="half" idx="2"/>
          </p:nvPr>
        </p:nvSpPr>
        <p:spPr>
          <a:xfrm>
            <a:off x="729337" y="1463244"/>
            <a:ext cx="7336173" cy="4786553"/>
          </a:xfrm>
        </p:spPr>
        <p:txBody>
          <a:bodyPr/>
          <a:lstStyle/>
          <a:p>
            <a:pPr marL="285750" indent="-285750">
              <a:buFont typeface="Arial" panose="020B0604020202020204" pitchFamily="34" charset="0"/>
              <a:buChar char="•"/>
            </a:pPr>
            <a:r>
              <a:rPr lang="en-US" sz="2400" dirty="0"/>
              <a:t>Review Recent Updates to FWS</a:t>
            </a:r>
          </a:p>
          <a:p>
            <a:pPr marL="285750" indent="-285750">
              <a:buFont typeface="Arial" panose="020B0604020202020204" pitchFamily="34" charset="0"/>
              <a:buChar char="•"/>
            </a:pPr>
            <a:r>
              <a:rPr lang="en-US" sz="2400" dirty="0"/>
              <a:t>Definitions</a:t>
            </a:r>
          </a:p>
          <a:p>
            <a:pPr marL="285750" indent="-285750">
              <a:buFont typeface="Arial" panose="020B0604020202020204" pitchFamily="34" charset="0"/>
              <a:buChar char="•"/>
            </a:pPr>
            <a:r>
              <a:rPr lang="en-US" sz="2400" dirty="0"/>
              <a:t>Commitments from Employers</a:t>
            </a:r>
          </a:p>
          <a:p>
            <a:pPr marL="285750" indent="-285750">
              <a:buFont typeface="Arial" panose="020B0604020202020204" pitchFamily="34" charset="0"/>
              <a:buChar char="•"/>
            </a:pPr>
            <a:r>
              <a:rPr lang="en-US" sz="2400" dirty="0"/>
              <a:t>Changes for this Award Year</a:t>
            </a:r>
          </a:p>
          <a:p>
            <a:pPr marL="285750" indent="-285750">
              <a:buFont typeface="Arial" panose="020B0604020202020204" pitchFamily="34" charset="0"/>
              <a:buChar char="•"/>
            </a:pPr>
            <a:r>
              <a:rPr lang="en-US" sz="2400" dirty="0"/>
              <a:t>Federal Work-Study and Awards</a:t>
            </a:r>
          </a:p>
          <a:p>
            <a:pPr marL="285750" lvl="0" indent="-285750">
              <a:buFont typeface="Arial" panose="020B0604020202020204" pitchFamily="34" charset="0"/>
              <a:buChar char="•"/>
            </a:pPr>
            <a:r>
              <a:rPr lang="en-US" sz="2400" dirty="0"/>
              <a:t>FWS Allocation and Matching Funds</a:t>
            </a:r>
          </a:p>
          <a:p>
            <a:pPr marL="285750" lvl="0" indent="-285750">
              <a:buFont typeface="Arial" panose="020B0604020202020204" pitchFamily="34" charset="0"/>
              <a:buChar char="•"/>
            </a:pPr>
            <a:r>
              <a:rPr lang="en-US" sz="2400" dirty="0"/>
              <a:t>FWS Hiring Process</a:t>
            </a:r>
          </a:p>
          <a:p>
            <a:pPr marL="285750" lvl="0" indent="-285750">
              <a:buFont typeface="Arial" panose="020B0604020202020204" pitchFamily="34" charset="0"/>
              <a:buChar char="•"/>
            </a:pPr>
            <a:r>
              <a:rPr lang="en-US" sz="2400" dirty="0"/>
              <a:t>Tracking Hours/Awards</a:t>
            </a:r>
          </a:p>
          <a:p>
            <a:pPr marL="285750" indent="-285750">
              <a:buFont typeface="Arial" panose="020B0604020202020204" pitchFamily="34" charset="0"/>
              <a:buChar char="•"/>
            </a:pPr>
            <a:r>
              <a:rPr lang="en-US" sz="2400" dirty="0"/>
              <a:t>Questions</a:t>
            </a:r>
          </a:p>
          <a:p>
            <a:endParaRPr lang="en-US" dirty="0"/>
          </a:p>
        </p:txBody>
      </p:sp>
      <p:sp>
        <p:nvSpPr>
          <p:cNvPr id="5" name="Title 18">
            <a:extLst>
              <a:ext uri="{FF2B5EF4-FFF2-40B4-BE49-F238E27FC236}">
                <a16:creationId xmlns:a16="http://schemas.microsoft.com/office/drawing/2014/main" id="{FC60D877-4CC7-4C68-B69E-5A3799A96C54}"/>
              </a:ext>
            </a:extLst>
          </p:cNvPr>
          <p:cNvSpPr>
            <a:spLocks noGrp="1"/>
          </p:cNvSpPr>
          <p:nvPr>
            <p:ph type="title"/>
          </p:nvPr>
        </p:nvSpPr>
        <p:spPr>
          <a:xfrm>
            <a:off x="457199" y="457200"/>
            <a:ext cx="10696353" cy="1301750"/>
          </a:xfrm>
        </p:spPr>
        <p:txBody>
          <a:bodyPr/>
          <a:lstStyle/>
          <a:p>
            <a:pPr algn="ctr"/>
            <a:r>
              <a:rPr lang="en-US" dirty="0"/>
              <a:t>AGENDA</a:t>
            </a:r>
          </a:p>
        </p:txBody>
      </p:sp>
      <p:pic>
        <p:nvPicPr>
          <p:cNvPr id="6" name="Picture 2" descr="Agenda Infographics presentation template ">
            <a:extLst>
              <a:ext uri="{FF2B5EF4-FFF2-40B4-BE49-F238E27FC236}">
                <a16:creationId xmlns:a16="http://schemas.microsoft.com/office/drawing/2014/main" id="{F25537D9-D80F-4E23-9AF6-F1847F133F87}"/>
              </a:ext>
            </a:extLst>
          </p:cNvPr>
          <p:cNvPicPr>
            <a:picLocks noChangeAspect="1" noChangeArrowheads="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l="48743"/>
          <a:stretch/>
        </p:blipFill>
        <p:spPr bwMode="auto">
          <a:xfrm>
            <a:off x="8175661" y="882998"/>
            <a:ext cx="4137979" cy="4538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607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B3FE7-EE55-4919-B02D-F214AC30F55E}"/>
              </a:ext>
            </a:extLst>
          </p:cNvPr>
          <p:cNvSpPr>
            <a:spLocks noGrp="1"/>
          </p:cNvSpPr>
          <p:nvPr>
            <p:ph type="title"/>
          </p:nvPr>
        </p:nvSpPr>
        <p:spPr>
          <a:xfrm>
            <a:off x="449366" y="203201"/>
            <a:ext cx="11277600" cy="1143000"/>
          </a:xfrm>
        </p:spPr>
        <p:txBody>
          <a:bodyPr/>
          <a:lstStyle/>
          <a:p>
            <a:r>
              <a:rPr lang="en-US" dirty="0"/>
              <a:t>Recent FWS Updates</a:t>
            </a:r>
          </a:p>
        </p:txBody>
      </p:sp>
      <p:sp>
        <p:nvSpPr>
          <p:cNvPr id="3" name="Content Placeholder 2">
            <a:extLst>
              <a:ext uri="{FF2B5EF4-FFF2-40B4-BE49-F238E27FC236}">
                <a16:creationId xmlns:a16="http://schemas.microsoft.com/office/drawing/2014/main" id="{5C177832-F419-4AA2-B00B-F9C4F0C1B9F7}"/>
              </a:ext>
            </a:extLst>
          </p:cNvPr>
          <p:cNvSpPr>
            <a:spLocks noGrp="1"/>
          </p:cNvSpPr>
          <p:nvPr>
            <p:ph idx="1"/>
          </p:nvPr>
        </p:nvSpPr>
        <p:spPr>
          <a:xfrm>
            <a:off x="449366" y="1049867"/>
            <a:ext cx="11269766" cy="5164666"/>
          </a:xfrm>
        </p:spPr>
        <p:txBody>
          <a:bodyPr/>
          <a:lstStyle/>
          <a:p>
            <a:pPr lvl="0"/>
            <a:r>
              <a:rPr lang="en-US" b="1" dirty="0"/>
              <a:t>Appointment Dates for Academic Year</a:t>
            </a:r>
            <a:endParaRPr lang="en-US" sz="1100" b="1" dirty="0"/>
          </a:p>
          <a:p>
            <a:pPr lvl="1"/>
            <a:r>
              <a:rPr lang="en-US" dirty="0"/>
              <a:t>FWS GAs 2326</a:t>
            </a:r>
            <a:endParaRPr lang="en-US" sz="1100" dirty="0"/>
          </a:p>
          <a:p>
            <a:pPr lvl="2"/>
            <a:r>
              <a:rPr lang="en-US" dirty="0"/>
              <a:t>these are monthly appointments</a:t>
            </a:r>
            <a:endParaRPr lang="en-US" sz="1100" dirty="0"/>
          </a:p>
          <a:p>
            <a:pPr lvl="2"/>
            <a:r>
              <a:rPr lang="en-US" dirty="0"/>
              <a:t>end date needs to reflect end of award &amp; pay period</a:t>
            </a:r>
            <a:endParaRPr lang="en-US" sz="1100" dirty="0"/>
          </a:p>
          <a:p>
            <a:pPr lvl="1"/>
            <a:r>
              <a:rPr lang="en-US" dirty="0"/>
              <a:t>ISAs 1151 &amp; SAs 1861/1872 for non-graduating students</a:t>
            </a:r>
            <a:endParaRPr lang="en-US" sz="1100" dirty="0"/>
          </a:p>
          <a:p>
            <a:pPr lvl="2"/>
            <a:r>
              <a:rPr lang="en-US" dirty="0"/>
              <a:t>AY will be 8/18/25 – 5/15/26</a:t>
            </a:r>
            <a:endParaRPr lang="en-US" sz="1100" dirty="0"/>
          </a:p>
          <a:p>
            <a:pPr lvl="2"/>
            <a:r>
              <a:rPr lang="en-US" dirty="0"/>
              <a:t>Will be updating website with new dates</a:t>
            </a:r>
            <a:endParaRPr lang="en-US" sz="1100" dirty="0"/>
          </a:p>
          <a:p>
            <a:pPr lvl="0"/>
            <a:r>
              <a:rPr lang="en-US" b="1" dirty="0"/>
              <a:t>Eligibility</a:t>
            </a:r>
            <a:endParaRPr lang="en-US" sz="1100" b="1" dirty="0"/>
          </a:p>
          <a:p>
            <a:pPr lvl="1"/>
            <a:r>
              <a:rPr lang="en-US" dirty="0"/>
              <a:t>Over 17,000 students have been offered FWS (includes students who had FWS last year, incoming freshmen, &amp; transfer students) &amp; there are about 400 jobs on campus</a:t>
            </a:r>
          </a:p>
          <a:p>
            <a:pPr lvl="1"/>
            <a:r>
              <a:rPr lang="en-US" dirty="0"/>
              <a:t> Continuing students who were offered FWS last year, but did not get hired/paid in FWS will not be automatically offered FWS. I can make an exception if they still meet the requirements of FWS.</a:t>
            </a:r>
          </a:p>
          <a:p>
            <a:pPr lvl="1"/>
            <a:r>
              <a:rPr lang="en-US" dirty="0"/>
              <a:t>Depts should be asking students for screenshots of FWS award with 25-26 AY dates. Before asking the FWS Counselor if a student qualifies for FWS, please check with the student to see if FWS is on their financial awards.</a:t>
            </a:r>
          </a:p>
          <a:p>
            <a:pPr lvl="2"/>
            <a:r>
              <a:rPr lang="en-US" dirty="0"/>
              <a:t>Once new CMS access is granted, depts will be able to look up if a student was offered FWS</a:t>
            </a:r>
          </a:p>
          <a:p>
            <a:pPr lvl="0"/>
            <a:r>
              <a:rPr lang="en-US" b="1" dirty="0"/>
              <a:t>Summer ’25</a:t>
            </a:r>
            <a:endParaRPr lang="en-US" sz="1100" b="1" dirty="0"/>
          </a:p>
          <a:p>
            <a:pPr lvl="1"/>
            <a:r>
              <a:rPr lang="en-US" dirty="0"/>
              <a:t>Due to SAs being unionized, FWS did not run in July. Any student working in July should have been paid with department funds.</a:t>
            </a:r>
          </a:p>
          <a:p>
            <a:r>
              <a:rPr lang="en-US" sz="1100" b="1" dirty="0"/>
              <a:t>Rehires/Concurrent Appointments</a:t>
            </a:r>
          </a:p>
          <a:p>
            <a:pPr marL="803275" lvl="1" indent="-171450"/>
            <a:r>
              <a:rPr lang="en-US" sz="1100" dirty="0"/>
              <a:t>Please complete the FWS Reappointment Form</a:t>
            </a:r>
          </a:p>
          <a:p>
            <a:pPr marL="1257300" lvl="2"/>
            <a:r>
              <a:rPr lang="en-US" sz="1100" dirty="0"/>
              <a:t>Refer to the Dates of Employment</a:t>
            </a:r>
          </a:p>
          <a:p>
            <a:endParaRPr lang="en-US" dirty="0"/>
          </a:p>
        </p:txBody>
      </p:sp>
    </p:spTree>
    <p:extLst>
      <p:ext uri="{BB962C8B-B14F-4D97-AF65-F5344CB8AC3E}">
        <p14:creationId xmlns:p14="http://schemas.microsoft.com/office/powerpoint/2010/main" val="979907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41485-88B0-4B04-93B7-47D1CFB68ED5}"/>
              </a:ext>
            </a:extLst>
          </p:cNvPr>
          <p:cNvSpPr>
            <a:spLocks noGrp="1"/>
          </p:cNvSpPr>
          <p:nvPr>
            <p:ph type="title"/>
          </p:nvPr>
        </p:nvSpPr>
        <p:spPr/>
        <p:txBody>
          <a:bodyPr/>
          <a:lstStyle/>
          <a:p>
            <a:r>
              <a:rPr lang="en-US" dirty="0"/>
              <a:t>Definitions </a:t>
            </a:r>
          </a:p>
        </p:txBody>
      </p:sp>
      <p:sp>
        <p:nvSpPr>
          <p:cNvPr id="3" name="Content Placeholder 2">
            <a:extLst>
              <a:ext uri="{FF2B5EF4-FFF2-40B4-BE49-F238E27FC236}">
                <a16:creationId xmlns:a16="http://schemas.microsoft.com/office/drawing/2014/main" id="{3AC48984-59AB-469C-A7FF-8ACE44429414}"/>
              </a:ext>
            </a:extLst>
          </p:cNvPr>
          <p:cNvSpPr>
            <a:spLocks noGrp="1"/>
          </p:cNvSpPr>
          <p:nvPr>
            <p:ph idx="1"/>
          </p:nvPr>
        </p:nvSpPr>
        <p:spPr>
          <a:xfrm>
            <a:off x="457200" y="1380067"/>
            <a:ext cx="11269766" cy="4800600"/>
          </a:xfrm>
        </p:spPr>
        <p:txBody>
          <a:bodyPr/>
          <a:lstStyle/>
          <a:p>
            <a:pPr marL="171450" indent="-171450">
              <a:buFont typeface="Arial" panose="020B0604020202020204" pitchFamily="34" charset="0"/>
              <a:buChar char="•"/>
            </a:pPr>
            <a:r>
              <a:rPr lang="en-US" dirty="0"/>
              <a:t>Academic FWS student: </a:t>
            </a:r>
          </a:p>
          <a:p>
            <a:pPr marL="803275" lvl="1" indent="-171450">
              <a:buFont typeface="Arial" panose="020B0604020202020204" pitchFamily="34" charset="0"/>
              <a:buChar char="•"/>
            </a:pPr>
            <a:r>
              <a:rPr lang="en-US" dirty="0"/>
              <a:t>Instructional Student Assistant (ISA-1151)</a:t>
            </a:r>
          </a:p>
          <a:p>
            <a:pPr marL="803275" lvl="1" indent="-171450">
              <a:buFont typeface="Arial" panose="020B0604020202020204" pitchFamily="34" charset="0"/>
              <a:buChar char="•"/>
            </a:pPr>
            <a:r>
              <a:rPr lang="en-US" dirty="0"/>
              <a:t>Graduate Assistant (GA-2326)</a:t>
            </a:r>
          </a:p>
          <a:p>
            <a:pPr marL="171450" indent="-171450">
              <a:buFont typeface="Arial" panose="020B0604020202020204" pitchFamily="34" charset="0"/>
              <a:buChar char="•"/>
            </a:pPr>
            <a:r>
              <a:rPr lang="en-US" dirty="0"/>
              <a:t>Non-Academic FWS student: </a:t>
            </a:r>
          </a:p>
          <a:p>
            <a:pPr marL="803275" lvl="1" indent="-171450">
              <a:buFont typeface="Arial" panose="020B0604020202020204" pitchFamily="34" charset="0"/>
              <a:buChar char="•"/>
            </a:pPr>
            <a:r>
              <a:rPr lang="en-US" dirty="0"/>
              <a:t>Student Assistant (SA-</a:t>
            </a:r>
            <a:r>
              <a:rPr lang="en-US" dirty="0">
                <a:highlight>
                  <a:srgbClr val="FFFF00"/>
                </a:highlight>
              </a:rPr>
              <a:t>1861</a:t>
            </a:r>
            <a:r>
              <a:rPr lang="en-US" dirty="0"/>
              <a:t>)</a:t>
            </a:r>
          </a:p>
          <a:p>
            <a:pPr marL="803275" lvl="1" indent="-171450">
              <a:buFont typeface="Arial" panose="020B0604020202020204" pitchFamily="34" charset="0"/>
              <a:buChar char="•"/>
            </a:pPr>
            <a:r>
              <a:rPr lang="en-US" dirty="0"/>
              <a:t>Off Campus (SA-1872)</a:t>
            </a:r>
          </a:p>
          <a:p>
            <a:pPr marL="803275" lvl="1" indent="-171450">
              <a:buFont typeface="Arial" panose="020B0604020202020204" pitchFamily="34" charset="0"/>
              <a:buChar char="•"/>
            </a:pPr>
            <a:r>
              <a:rPr lang="en-US" dirty="0"/>
              <a:t>Bridge Student Assistant (SA-1875)</a:t>
            </a:r>
          </a:p>
          <a:p>
            <a:pPr marL="171450" indent="-171450">
              <a:buFont typeface="Arial" panose="020B0604020202020204" pitchFamily="34" charset="0"/>
              <a:buChar char="•"/>
            </a:pPr>
            <a:r>
              <a:rPr lang="en-US" dirty="0"/>
              <a:t>Hire/Appoint</a:t>
            </a:r>
          </a:p>
          <a:p>
            <a:pPr marL="803275" lvl="1" indent="-171450">
              <a:buFont typeface="Arial" panose="020B0604020202020204" pitchFamily="34" charset="0"/>
              <a:buChar char="•"/>
            </a:pPr>
            <a:r>
              <a:rPr lang="en-US" dirty="0"/>
              <a:t>Those that get processed through CHRS Recruiting</a:t>
            </a:r>
          </a:p>
          <a:p>
            <a:pPr marL="803275" lvl="1" indent="-171450">
              <a:buFont typeface="Arial" panose="020B0604020202020204" pitchFamily="34" charset="0"/>
              <a:buChar char="•"/>
            </a:pPr>
            <a:r>
              <a:rPr lang="en-US" dirty="0"/>
              <a:t>They either have never worked on campus in a state side position or did work over a year ago and need to redo hiring paperwork</a:t>
            </a:r>
          </a:p>
          <a:p>
            <a:pPr marL="171450" indent="-171450">
              <a:buFont typeface="Arial" panose="020B0604020202020204" pitchFamily="34" charset="0"/>
              <a:buChar char="•"/>
            </a:pPr>
            <a:r>
              <a:rPr lang="en-US" dirty="0"/>
              <a:t>Rehire/Reappoint/Concurrent</a:t>
            </a:r>
          </a:p>
          <a:p>
            <a:pPr marL="803275" lvl="1" indent="-171450">
              <a:buFont typeface="Arial" panose="020B0604020202020204" pitchFamily="34" charset="0"/>
              <a:buChar char="•"/>
            </a:pPr>
            <a:r>
              <a:rPr lang="en-US" dirty="0"/>
              <a:t>Those that get processed through the FWS Reappointment Form or Temporary Academic Employment (TAE)</a:t>
            </a:r>
          </a:p>
          <a:p>
            <a:pPr marL="803275" lvl="1" indent="-171450">
              <a:buFont typeface="Arial" panose="020B0604020202020204" pitchFamily="34" charset="0"/>
              <a:buChar char="•"/>
            </a:pPr>
            <a:r>
              <a:rPr lang="en-US" dirty="0"/>
              <a:t>Have worked in a state side position within the last 12 months and do not need to complete hiring paperwork</a:t>
            </a:r>
          </a:p>
          <a:p>
            <a:pPr marL="171450" indent="-171450">
              <a:buFont typeface="Arial" panose="020B0604020202020204" pitchFamily="34" charset="0"/>
              <a:buChar char="•"/>
            </a:pPr>
            <a:r>
              <a:rPr lang="en-US" dirty="0"/>
              <a:t>Offered FWS Award</a:t>
            </a:r>
          </a:p>
          <a:p>
            <a:pPr marL="803275" lvl="1" indent="-171450">
              <a:buFont typeface="Arial" panose="020B0604020202020204" pitchFamily="34" charset="0"/>
              <a:buChar char="•"/>
            </a:pPr>
            <a:r>
              <a:rPr lang="en-US" dirty="0"/>
              <a:t>Students will first have an OFFERED award. </a:t>
            </a:r>
          </a:p>
          <a:p>
            <a:pPr marL="803275" lvl="1" indent="-171450">
              <a:buFont typeface="Arial" panose="020B0604020202020204" pitchFamily="34" charset="0"/>
              <a:buChar char="•"/>
            </a:pPr>
            <a:r>
              <a:rPr lang="en-US" dirty="0"/>
              <a:t>This means they have not been placed in a FWS position yet</a:t>
            </a:r>
          </a:p>
          <a:p>
            <a:pPr marL="171450" indent="-171450">
              <a:buFont typeface="Arial" panose="020B0604020202020204" pitchFamily="34" charset="0"/>
              <a:buChar char="•"/>
            </a:pPr>
            <a:r>
              <a:rPr lang="en-US" dirty="0"/>
              <a:t>Accepted FWS Award</a:t>
            </a:r>
          </a:p>
          <a:p>
            <a:pPr marL="803275" lvl="1" indent="-171450">
              <a:buFont typeface="Arial" panose="020B0604020202020204" pitchFamily="34" charset="0"/>
              <a:buChar char="•"/>
            </a:pPr>
            <a:r>
              <a:rPr lang="en-US" dirty="0"/>
              <a:t>FWS award changes to ACCEPTED when the FWS Counselor approves the hire and accepts the award on the student’s behalf</a:t>
            </a:r>
          </a:p>
        </p:txBody>
      </p:sp>
    </p:spTree>
    <p:extLst>
      <p:ext uri="{BB962C8B-B14F-4D97-AF65-F5344CB8AC3E}">
        <p14:creationId xmlns:p14="http://schemas.microsoft.com/office/powerpoint/2010/main" val="4135567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1514A-DA43-4B54-8F69-123AD85B0D63}"/>
              </a:ext>
            </a:extLst>
          </p:cNvPr>
          <p:cNvSpPr>
            <a:spLocks noGrp="1"/>
          </p:cNvSpPr>
          <p:nvPr>
            <p:ph type="title"/>
          </p:nvPr>
        </p:nvSpPr>
        <p:spPr/>
        <p:txBody>
          <a:bodyPr/>
          <a:lstStyle/>
          <a:p>
            <a:r>
              <a:rPr lang="en-US" dirty="0"/>
              <a:t>Definitions Continued</a:t>
            </a:r>
          </a:p>
        </p:txBody>
      </p:sp>
      <p:sp>
        <p:nvSpPr>
          <p:cNvPr id="3" name="Content Placeholder 2">
            <a:extLst>
              <a:ext uri="{FF2B5EF4-FFF2-40B4-BE49-F238E27FC236}">
                <a16:creationId xmlns:a16="http://schemas.microsoft.com/office/drawing/2014/main" id="{6F5D46FD-9CE3-43EF-B7F0-20FD96A22A6E}"/>
              </a:ext>
            </a:extLst>
          </p:cNvPr>
          <p:cNvSpPr>
            <a:spLocks noGrp="1"/>
          </p:cNvSpPr>
          <p:nvPr>
            <p:ph idx="1"/>
          </p:nvPr>
        </p:nvSpPr>
        <p:spPr/>
        <p:txBody>
          <a:bodyPr/>
          <a:lstStyle/>
          <a:p>
            <a:pPr marL="171450" indent="-171450">
              <a:buFont typeface="Arial" panose="020B0604020202020204" pitchFamily="34" charset="0"/>
              <a:buChar char="•"/>
            </a:pPr>
            <a:r>
              <a:rPr lang="en-US" dirty="0"/>
              <a:t>Continuing students</a:t>
            </a:r>
          </a:p>
          <a:p>
            <a:pPr marL="803275" lvl="1" indent="-171450">
              <a:buFont typeface="Arial" panose="020B0604020202020204" pitchFamily="34" charset="0"/>
              <a:buChar char="•"/>
            </a:pPr>
            <a:r>
              <a:rPr lang="en-US" dirty="0"/>
              <a:t>Typically Freshmen, Sophomore, or Junior students who plan on returning to CSUF the following year</a:t>
            </a:r>
          </a:p>
          <a:p>
            <a:pPr marL="803275" lvl="1" indent="-171450">
              <a:buFont typeface="Arial" panose="020B0604020202020204" pitchFamily="34" charset="0"/>
              <a:buChar char="•"/>
            </a:pPr>
            <a:r>
              <a:rPr lang="en-US" dirty="0"/>
              <a:t>Important to know so you hire the student with the correct end dates</a:t>
            </a:r>
          </a:p>
          <a:p>
            <a:pPr marL="803275" lvl="1"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Graduating students</a:t>
            </a:r>
          </a:p>
          <a:p>
            <a:pPr marL="803275" lvl="1" indent="-171450">
              <a:buFont typeface="Arial" panose="020B0604020202020204" pitchFamily="34" charset="0"/>
              <a:buChar char="•"/>
            </a:pPr>
            <a:r>
              <a:rPr lang="en-US" dirty="0"/>
              <a:t>Students in Senior status and have confirmed their graduation date with Admissions</a:t>
            </a:r>
          </a:p>
          <a:p>
            <a:pPr marL="803275" lvl="1" indent="-171450">
              <a:buFont typeface="Arial" panose="020B0604020202020204" pitchFamily="34" charset="0"/>
              <a:buChar char="•"/>
            </a:pPr>
            <a:r>
              <a:rPr lang="en-US" dirty="0"/>
              <a:t>Important to know so you hire the student with the correct end dates</a:t>
            </a:r>
          </a:p>
        </p:txBody>
      </p:sp>
    </p:spTree>
    <p:extLst>
      <p:ext uri="{BB962C8B-B14F-4D97-AF65-F5344CB8AC3E}">
        <p14:creationId xmlns:p14="http://schemas.microsoft.com/office/powerpoint/2010/main" val="565273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4C35B1BD-64F8-22C7-F0BC-B1CB55CABAFA}"/>
              </a:ext>
            </a:extLst>
          </p:cNvPr>
          <p:cNvSpPr>
            <a:spLocks noGrp="1"/>
          </p:cNvSpPr>
          <p:nvPr>
            <p:ph type="body" sz="half" idx="2"/>
          </p:nvPr>
        </p:nvSpPr>
        <p:spPr>
          <a:xfrm>
            <a:off x="300083" y="1378212"/>
            <a:ext cx="11010583" cy="4292746"/>
          </a:xfrm>
        </p:spPr>
        <p:txBody>
          <a:bodyPr/>
          <a:lstStyle/>
          <a:p>
            <a:endParaRPr lang="en-US" dirty="0"/>
          </a:p>
          <a:p>
            <a:pPr marL="742950" lvl="1" indent="-285750">
              <a:buFont typeface="Arial" panose="020B0604020202020204" pitchFamily="34" charset="0"/>
              <a:buChar char="•"/>
            </a:pPr>
            <a:r>
              <a:rPr lang="en-US" dirty="0"/>
              <a:t>At least one person from the employing department will attend a Federal Work-Study training session to ensure that policy and procedure are communicated </a:t>
            </a:r>
            <a:r>
              <a:rPr lang="en-US" u="sng" dirty="0"/>
              <a:t>(attendance is required for only 1 training session each AY)</a:t>
            </a:r>
            <a:endParaRPr lang="en-US" dirty="0"/>
          </a:p>
          <a:p>
            <a:pPr marL="742950" lvl="1" indent="-285750">
              <a:buFont typeface="Arial" panose="020B0604020202020204" pitchFamily="34" charset="0"/>
              <a:buChar char="•"/>
            </a:pPr>
            <a:r>
              <a:rPr lang="en-US" dirty="0"/>
              <a:t>Employers will communicate any changes in employer staffing to the Federal Work-Study Counselor to ensure e-mails/updates are provided to the appropriate staff/managers.</a:t>
            </a:r>
          </a:p>
          <a:p>
            <a:pPr marL="742950" lvl="1" indent="-285750">
              <a:buFont typeface="Arial" panose="020B0604020202020204" pitchFamily="34" charset="0"/>
              <a:buChar char="•"/>
            </a:pPr>
            <a:r>
              <a:rPr lang="en-US" dirty="0"/>
              <a:t>FWS student hires will also be appointed in non-FWS positions to support them when they have earned their entire FWS award</a:t>
            </a:r>
          </a:p>
          <a:p>
            <a:pPr marL="742950" lvl="1" indent="-285750">
              <a:buFont typeface="Arial" panose="020B0604020202020204" pitchFamily="34" charset="0"/>
              <a:buChar char="•"/>
            </a:pPr>
            <a:r>
              <a:rPr lang="en-US" dirty="0"/>
              <a:t>For all reappointed FWS student hires, the employing department will submit the On-Campus Reappointment Authorization Form</a:t>
            </a:r>
          </a:p>
          <a:p>
            <a:pPr marL="742950" lvl="1" indent="-285750">
              <a:buFont typeface="Arial" panose="020B0604020202020204" pitchFamily="34" charset="0"/>
              <a:buChar char="•"/>
            </a:pPr>
            <a:r>
              <a:rPr lang="en-US" dirty="0"/>
              <a:t>Once an FWS student has reached their award, employers will terminate their FWS position with Payroll</a:t>
            </a:r>
          </a:p>
          <a:p>
            <a:pPr marL="742950" lvl="1" indent="-285750">
              <a:buFont typeface="Arial" panose="020B0604020202020204" pitchFamily="34" charset="0"/>
              <a:buChar char="•"/>
            </a:pPr>
            <a:r>
              <a:rPr lang="en-US" dirty="0"/>
              <a:t>Employers will effectively track the FWS awards of their employees to prevent exceeding the awards of students</a:t>
            </a:r>
          </a:p>
          <a:p>
            <a:pPr marL="742950" lvl="1" indent="-285750">
              <a:buFont typeface="Arial" panose="020B0604020202020204" pitchFamily="34" charset="0"/>
              <a:buChar char="•"/>
            </a:pPr>
            <a:r>
              <a:rPr lang="en-US" dirty="0"/>
              <a:t>If students exceed their FWS awards, the department will complete a Payroll Expenditure Transfer in a timely manner to reimburse the FWS program</a:t>
            </a:r>
          </a:p>
          <a:p>
            <a:pPr marL="742950" lvl="1" indent="-285750">
              <a:buFont typeface="Arial" panose="020B0604020202020204" pitchFamily="34" charset="0"/>
              <a:buChar char="•"/>
            </a:pPr>
            <a:r>
              <a:rPr lang="en-US" dirty="0"/>
              <a:t>As a courtesy notice, the Office of Financial Aid wants to convey to employers that departments must respond to/comply with communications from the Office of Financial Aid regarding </a:t>
            </a:r>
            <a:r>
              <a:rPr lang="en-US" dirty="0" err="1"/>
              <a:t>overawards</a:t>
            </a:r>
            <a:r>
              <a:rPr lang="en-US" dirty="0"/>
              <a:t> and Payroll Expenditure Transfers (PETs) in a timely manner. Our office asks that employers please understand that failure to support these communications jeopardizes our program’s compliance with federal regulations and it places the FWS allocation for our campus at risk. Employers that do not comply with these communications will risk their future participation in the FWS program. </a:t>
            </a:r>
          </a:p>
          <a:p>
            <a:endParaRPr lang="en-US" dirty="0"/>
          </a:p>
        </p:txBody>
      </p:sp>
      <p:sp>
        <p:nvSpPr>
          <p:cNvPr id="5" name="Title 18">
            <a:extLst>
              <a:ext uri="{FF2B5EF4-FFF2-40B4-BE49-F238E27FC236}">
                <a16:creationId xmlns:a16="http://schemas.microsoft.com/office/drawing/2014/main" id="{FC60D877-4CC7-4C68-B69E-5A3799A96C54}"/>
              </a:ext>
            </a:extLst>
          </p:cNvPr>
          <p:cNvSpPr>
            <a:spLocks noGrp="1"/>
          </p:cNvSpPr>
          <p:nvPr>
            <p:ph type="title"/>
          </p:nvPr>
        </p:nvSpPr>
        <p:spPr>
          <a:xfrm>
            <a:off x="457199" y="457200"/>
            <a:ext cx="10696353" cy="1301750"/>
          </a:xfrm>
        </p:spPr>
        <p:txBody>
          <a:bodyPr/>
          <a:lstStyle/>
          <a:p>
            <a:pPr algn="ctr"/>
            <a:r>
              <a:rPr lang="en-US" dirty="0"/>
              <a:t>COMMITMENTS FROM EMPLOYERS</a:t>
            </a:r>
          </a:p>
        </p:txBody>
      </p:sp>
    </p:spTree>
    <p:extLst>
      <p:ext uri="{BB962C8B-B14F-4D97-AF65-F5344CB8AC3E}">
        <p14:creationId xmlns:p14="http://schemas.microsoft.com/office/powerpoint/2010/main" val="1640529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4C35B1BD-64F8-22C7-F0BC-B1CB55CABAFA}"/>
              </a:ext>
            </a:extLst>
          </p:cNvPr>
          <p:cNvSpPr>
            <a:spLocks noGrp="1"/>
          </p:cNvSpPr>
          <p:nvPr>
            <p:ph type="body" sz="half" idx="2"/>
          </p:nvPr>
        </p:nvSpPr>
        <p:spPr>
          <a:xfrm>
            <a:off x="465137" y="1446272"/>
            <a:ext cx="6860696" cy="4870637"/>
          </a:xfrm>
        </p:spPr>
        <p:txBody>
          <a:bodyPr/>
          <a:lstStyle/>
          <a:p>
            <a:r>
              <a:rPr lang="en-US" sz="1800" dirty="0"/>
              <a:t>Reappointing</a:t>
            </a:r>
          </a:p>
          <a:p>
            <a:pPr marL="742950" lvl="1" indent="-285750">
              <a:buFont typeface="Arial" panose="020B0604020202020204" pitchFamily="34" charset="0"/>
              <a:buChar char="•"/>
            </a:pPr>
            <a:r>
              <a:rPr lang="en-US" dirty="0"/>
              <a:t>New form is coming! </a:t>
            </a:r>
            <a:r>
              <a:rPr lang="en-US" dirty="0">
                <a:hlinkClick r:id="rId3"/>
              </a:rPr>
              <a:t>SOON</a:t>
            </a:r>
            <a:r>
              <a:rPr lang="en-US" dirty="0"/>
              <a:t> </a:t>
            </a:r>
          </a:p>
          <a:p>
            <a:pPr marL="742950" lvl="1" indent="-285750">
              <a:buFont typeface="Arial" panose="020B0604020202020204" pitchFamily="34" charset="0"/>
              <a:buChar char="•"/>
            </a:pPr>
            <a:r>
              <a:rPr lang="en-US" dirty="0"/>
              <a:t>Form will need to be completed for ALL FWS Reappointed students </a:t>
            </a:r>
          </a:p>
          <a:p>
            <a:pPr marL="742950" lvl="1" indent="-285750">
              <a:buFont typeface="Arial" panose="020B0604020202020204" pitchFamily="34" charset="0"/>
              <a:buChar char="•"/>
            </a:pPr>
            <a:r>
              <a:rPr lang="en-US" dirty="0"/>
              <a:t>FWS will be part of the workflow in TAE for academic students</a:t>
            </a:r>
            <a:endParaRPr lang="en-US" sz="1400" dirty="0"/>
          </a:p>
          <a:p>
            <a:r>
              <a:rPr lang="en-US" sz="1800" dirty="0"/>
              <a:t>New FWS CMS access</a:t>
            </a:r>
          </a:p>
          <a:p>
            <a:pPr marL="742950" lvl="1" indent="-285750">
              <a:buFont typeface="Arial" panose="020B0604020202020204" pitchFamily="34" charset="0"/>
              <a:buChar char="•"/>
            </a:pPr>
            <a:r>
              <a:rPr lang="en-US" dirty="0"/>
              <a:t>Depts will be able to check if students have FWS offered in PeopleSoft!</a:t>
            </a:r>
          </a:p>
          <a:p>
            <a:pPr marL="1200150" lvl="2" indent="-285750">
              <a:buFont typeface="Arial" panose="020B0604020202020204" pitchFamily="34" charset="0"/>
              <a:buChar char="•"/>
            </a:pPr>
            <a:r>
              <a:rPr lang="en-US" sz="1400" dirty="0"/>
              <a:t>Your VP/Dean’s Office was asked to provide a list of staff who would need this access</a:t>
            </a:r>
          </a:p>
          <a:p>
            <a:pPr marL="1200150" lvl="2" indent="-285750">
              <a:buFont typeface="Arial" panose="020B0604020202020204" pitchFamily="34" charset="0"/>
              <a:buChar char="•"/>
            </a:pPr>
            <a:r>
              <a:rPr lang="en-US" sz="1400" dirty="0"/>
              <a:t>Once CMS finalizes access, email will be sent out regarding training</a:t>
            </a:r>
          </a:p>
          <a:p>
            <a:r>
              <a:rPr lang="en-US" sz="1800" dirty="0"/>
              <a:t>FWS Appeal Request</a:t>
            </a:r>
          </a:p>
          <a:p>
            <a:pPr marL="742950" lvl="1" indent="-285750">
              <a:buFont typeface="Arial" panose="020B0604020202020204" pitchFamily="34" charset="0"/>
              <a:buChar char="•"/>
            </a:pPr>
            <a:r>
              <a:rPr lang="en-US" dirty="0">
                <a:hlinkClick r:id="rId4"/>
              </a:rPr>
              <a:t>https://fullerton.qualtrics.com/jfe/form/SV_cBGFXgzq0bvhQzQ</a:t>
            </a:r>
            <a:endParaRPr lang="en-US" dirty="0"/>
          </a:p>
          <a:p>
            <a:pPr marL="742950" lvl="1" indent="-285750">
              <a:buFont typeface="Arial" panose="020B0604020202020204" pitchFamily="34" charset="0"/>
              <a:buChar char="•"/>
            </a:pPr>
            <a:r>
              <a:rPr lang="en-US" dirty="0"/>
              <a:t>If a student you hired was not offered FWS, and they want to inquire about it, they can submit an appeal</a:t>
            </a:r>
          </a:p>
          <a:p>
            <a:endParaRPr lang="en-US" sz="2400" dirty="0"/>
          </a:p>
          <a:p>
            <a:pPr marL="742950" lvl="1" indent="-285750">
              <a:buFont typeface="Arial" panose="020B0604020202020204" pitchFamily="34" charset="0"/>
              <a:buChar char="•"/>
            </a:pPr>
            <a:endParaRPr lang="en-US" sz="2400" dirty="0"/>
          </a:p>
          <a:p>
            <a:endParaRPr lang="en-US" dirty="0"/>
          </a:p>
        </p:txBody>
      </p:sp>
      <p:sp>
        <p:nvSpPr>
          <p:cNvPr id="5" name="Title 18">
            <a:extLst>
              <a:ext uri="{FF2B5EF4-FFF2-40B4-BE49-F238E27FC236}">
                <a16:creationId xmlns:a16="http://schemas.microsoft.com/office/drawing/2014/main" id="{FC60D877-4CC7-4C68-B69E-5A3799A96C54}"/>
              </a:ext>
            </a:extLst>
          </p:cNvPr>
          <p:cNvSpPr>
            <a:spLocks noGrp="1"/>
          </p:cNvSpPr>
          <p:nvPr>
            <p:ph type="title"/>
          </p:nvPr>
        </p:nvSpPr>
        <p:spPr>
          <a:xfrm>
            <a:off x="457199" y="457200"/>
            <a:ext cx="10696353" cy="1301750"/>
          </a:xfrm>
        </p:spPr>
        <p:txBody>
          <a:bodyPr/>
          <a:lstStyle/>
          <a:p>
            <a:pPr algn="ctr"/>
            <a:r>
              <a:rPr lang="en-US" dirty="0"/>
              <a:t>CHANGES FOR THIS AWARD YEAR</a:t>
            </a:r>
          </a:p>
        </p:txBody>
      </p:sp>
      <p:pic>
        <p:nvPicPr>
          <p:cNvPr id="2050" name="Picture 2" descr="Change Management vs Project Management - Invensis Learning">
            <a:extLst>
              <a:ext uri="{FF2B5EF4-FFF2-40B4-BE49-F238E27FC236}">
                <a16:creationId xmlns:a16="http://schemas.microsoft.com/office/drawing/2014/main" id="{DD1B74CD-6341-44A7-8EB8-0E298B0B6FB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0000"/>
          <a:stretch/>
        </p:blipFill>
        <p:spPr bwMode="auto">
          <a:xfrm>
            <a:off x="7704175" y="1758950"/>
            <a:ext cx="4242302" cy="4388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713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4C35B1BD-64F8-22C7-F0BC-B1CB55CABAFA}"/>
              </a:ext>
            </a:extLst>
          </p:cNvPr>
          <p:cNvSpPr>
            <a:spLocks noGrp="1"/>
          </p:cNvSpPr>
          <p:nvPr>
            <p:ph type="body" sz="half" idx="2"/>
          </p:nvPr>
        </p:nvSpPr>
        <p:spPr>
          <a:xfrm>
            <a:off x="465137" y="1871330"/>
            <a:ext cx="10911700" cy="3997658"/>
          </a:xfrm>
        </p:spPr>
        <p:txBody>
          <a:bodyPr/>
          <a:lstStyle/>
          <a:p>
            <a:r>
              <a:rPr lang="en-US" sz="1800" dirty="0"/>
              <a:t>The Federal Work-Study (FWS) program provides part-time jobs for undergraduates and graduate students with financial need, allowing them to earn money to help pay education expenses. The program encourages community service and work related to the student's course of study. This program is coordinated by the Department of Education. </a:t>
            </a:r>
            <a:endParaRPr lang="en-US" sz="1800" dirty="0">
              <a:cs typeface="Arial" pitchFamily="34" charset="0"/>
            </a:endParaRPr>
          </a:p>
          <a:p>
            <a:pPr marL="628650" lvl="1" indent="-171450">
              <a:buFont typeface="Arial" panose="020B0604020202020204" pitchFamily="34" charset="0"/>
              <a:buChar char="•"/>
            </a:pPr>
            <a:r>
              <a:rPr lang="en-US" sz="1600" dirty="0">
                <a:cs typeface="Arial" pitchFamily="34" charset="0"/>
              </a:rPr>
              <a:t>On-campus and Off-campus FWS job opportunities</a:t>
            </a:r>
          </a:p>
          <a:p>
            <a:pPr marL="628650" lvl="1" indent="-171450">
              <a:buFont typeface="Arial" panose="020B0604020202020204" pitchFamily="34" charset="0"/>
              <a:buChar char="•"/>
            </a:pPr>
            <a:r>
              <a:rPr lang="en-US" sz="1600" dirty="0">
                <a:cs typeface="Arial" pitchFamily="34" charset="0"/>
              </a:rPr>
              <a:t>Student Assistant, Instructional Student Assistant (Unit 11), and Graduate Assistants (Unit 11) positions</a:t>
            </a:r>
          </a:p>
          <a:p>
            <a:endParaRPr lang="en-US" dirty="0"/>
          </a:p>
        </p:txBody>
      </p:sp>
      <p:sp>
        <p:nvSpPr>
          <p:cNvPr id="5" name="Title 18">
            <a:extLst>
              <a:ext uri="{FF2B5EF4-FFF2-40B4-BE49-F238E27FC236}">
                <a16:creationId xmlns:a16="http://schemas.microsoft.com/office/drawing/2014/main" id="{FC60D877-4CC7-4C68-B69E-5A3799A96C54}"/>
              </a:ext>
            </a:extLst>
          </p:cNvPr>
          <p:cNvSpPr>
            <a:spLocks noGrp="1"/>
          </p:cNvSpPr>
          <p:nvPr>
            <p:ph type="title"/>
          </p:nvPr>
        </p:nvSpPr>
        <p:spPr>
          <a:xfrm>
            <a:off x="457199" y="457200"/>
            <a:ext cx="10696353" cy="1301750"/>
          </a:xfrm>
        </p:spPr>
        <p:txBody>
          <a:bodyPr/>
          <a:lstStyle/>
          <a:p>
            <a:pPr algn="ctr"/>
            <a:r>
              <a:rPr lang="en-US" dirty="0"/>
              <a:t>FEDERAL WORK-STUDY AND AWARDS</a:t>
            </a:r>
          </a:p>
        </p:txBody>
      </p:sp>
      <p:pic>
        <p:nvPicPr>
          <p:cNvPr id="7" name="Picture 6" descr="A group of people posing for a photo&#10;&#10;Description automatically generated">
            <a:extLst>
              <a:ext uri="{FF2B5EF4-FFF2-40B4-BE49-F238E27FC236}">
                <a16:creationId xmlns:a16="http://schemas.microsoft.com/office/drawing/2014/main" id="{C8EFF4ED-67E0-4463-99D9-6481459531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907" b="3722"/>
          <a:stretch/>
        </p:blipFill>
        <p:spPr>
          <a:xfrm>
            <a:off x="2881313" y="3892550"/>
            <a:ext cx="6429374" cy="2508250"/>
          </a:xfrm>
          <a:prstGeom prst="rect">
            <a:avLst/>
          </a:prstGeom>
        </p:spPr>
      </p:pic>
    </p:spTree>
    <p:extLst>
      <p:ext uri="{BB962C8B-B14F-4D97-AF65-F5344CB8AC3E}">
        <p14:creationId xmlns:p14="http://schemas.microsoft.com/office/powerpoint/2010/main" val="94534509"/>
      </p:ext>
    </p:extLst>
  </p:cSld>
  <p:clrMapOvr>
    <a:masterClrMapping/>
  </p:clrMapOvr>
</p:sld>
</file>

<file path=ppt/theme/theme1.xml><?xml version="1.0" encoding="utf-8"?>
<a:theme xmlns:a="http://schemas.openxmlformats.org/drawingml/2006/main" name="Office Theme">
  <a:themeElements>
    <a:clrScheme name="CSUF">
      <a:dk1>
        <a:srgbClr val="00244E"/>
      </a:dk1>
      <a:lt1>
        <a:srgbClr val="FFFFFF"/>
      </a:lt1>
      <a:dk2>
        <a:srgbClr val="222222"/>
      </a:dk2>
      <a:lt2>
        <a:srgbClr val="EBEBEB"/>
      </a:lt2>
      <a:accent1>
        <a:srgbClr val="00244E"/>
      </a:accent1>
      <a:accent2>
        <a:srgbClr val="2973B6"/>
      </a:accent2>
      <a:accent3>
        <a:srgbClr val="8ACCE4"/>
      </a:accent3>
      <a:accent4>
        <a:srgbClr val="FF7900"/>
      </a:accent4>
      <a:accent5>
        <a:srgbClr val="EDA941"/>
      </a:accent5>
      <a:accent6>
        <a:srgbClr val="F3CD47"/>
      </a:accent6>
      <a:hlink>
        <a:srgbClr val="99B3B9"/>
      </a:hlink>
      <a:folHlink>
        <a:srgbClr val="DF6436"/>
      </a:folHlink>
    </a:clrScheme>
    <a:fontScheme name="CSUF-Theme-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SUF-PPT-3-A.potx" id="{79F096EE-5F67-468E-879C-69D7190F33FF}" vid="{18C343D6-41B9-4539-951B-60BF5A23B0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CSUF-PPT-3-A</Template>
  <TotalTime>20586</TotalTime>
  <Words>2708</Words>
  <Application>Microsoft Office PowerPoint</Application>
  <PresentationFormat>Widescreen</PresentationFormat>
  <Paragraphs>264</Paragraphs>
  <Slides>29</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Times New Roman</vt:lpstr>
      <vt:lpstr>Wingdings</vt:lpstr>
      <vt:lpstr>Office Theme</vt:lpstr>
      <vt:lpstr>Federal Work-Study Training for On-Campus Employers</vt:lpstr>
      <vt:lpstr>HOUSEKEEPING</vt:lpstr>
      <vt:lpstr>AGENDA</vt:lpstr>
      <vt:lpstr>Recent FWS Updates</vt:lpstr>
      <vt:lpstr>Definitions </vt:lpstr>
      <vt:lpstr>Definitions Continued</vt:lpstr>
      <vt:lpstr>COMMITMENTS FROM EMPLOYERS</vt:lpstr>
      <vt:lpstr>CHANGES FOR THIS AWARD YEAR</vt:lpstr>
      <vt:lpstr>FEDERAL WORK-STUDY AND AWARDS</vt:lpstr>
      <vt:lpstr>FWS &amp; Awards Continued</vt:lpstr>
      <vt:lpstr>FEDERAL WORK-STUDY AND AWARDS</vt:lpstr>
      <vt:lpstr>FEDERAL WORK-STUDY AND AWARDS</vt:lpstr>
      <vt:lpstr>FWS ALLOCATION AND MATCHING FUNDS</vt:lpstr>
      <vt:lpstr>FWS Dates of Employment</vt:lpstr>
      <vt:lpstr>FWS ALLOCATION AND MATCHING FUNDS</vt:lpstr>
      <vt:lpstr>FWS ALLOCATION AND MATCHING FUNDS</vt:lpstr>
      <vt:lpstr>FWS HIRING Process –</vt:lpstr>
      <vt:lpstr>FWS HIRING Process</vt:lpstr>
      <vt:lpstr>PowerPoint Presentation</vt:lpstr>
      <vt:lpstr>PowerPoint Presentation</vt:lpstr>
      <vt:lpstr>PowerPoint Presentation</vt:lpstr>
      <vt:lpstr>PowerPoint Presentation</vt:lpstr>
      <vt:lpstr>TRACKING FWS AWARDS</vt:lpstr>
      <vt:lpstr>TRACKING FWS AWARDS</vt:lpstr>
      <vt:lpstr>TRACKING FWS AWARDS</vt:lpstr>
      <vt:lpstr>TRACKING FWS AWARDS</vt:lpstr>
      <vt:lpstr>TRACKING FWS AWARDS</vt:lpstr>
      <vt:lpstr>TRACKING FWS AWARDS</vt:lpstr>
      <vt:lpstr>  FWS Website: https://www.fullerton.edu/financialaid/understanding-aid/types-of-aid/fws/employers/index.html    Questions &amp; Answers?</vt:lpstr>
    </vt:vector>
  </TitlesOfParts>
  <Company>CSU Fullerton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Work-Study Training for On-Campus Employers</dc:title>
  <dc:creator>Reyes, Chris</dc:creator>
  <cp:lastModifiedBy>Del Cid, Daisy</cp:lastModifiedBy>
  <cp:revision>125</cp:revision>
  <cp:lastPrinted>2023-05-04T16:00:14Z</cp:lastPrinted>
  <dcterms:created xsi:type="dcterms:W3CDTF">2023-05-03T16:01:46Z</dcterms:created>
  <dcterms:modified xsi:type="dcterms:W3CDTF">2025-08-13T21:08:00Z</dcterms:modified>
</cp:coreProperties>
</file>